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8"/>
  </p:notesMasterIdLst>
  <p:sldIdLst>
    <p:sldId id="256" r:id="rId2"/>
    <p:sldId id="264" r:id="rId3"/>
    <p:sldId id="266" r:id="rId4"/>
    <p:sldId id="258" r:id="rId5"/>
    <p:sldId id="260" r:id="rId6"/>
    <p:sldId id="261" r:id="rId7"/>
    <p:sldId id="262" r:id="rId8"/>
    <p:sldId id="305" r:id="rId9"/>
    <p:sldId id="286" r:id="rId10"/>
    <p:sldId id="300" r:id="rId11"/>
    <p:sldId id="302" r:id="rId12"/>
    <p:sldId id="283" r:id="rId13"/>
    <p:sldId id="304" r:id="rId14"/>
    <p:sldId id="284" r:id="rId15"/>
    <p:sldId id="303" r:id="rId16"/>
    <p:sldId id="307" r:id="rId17"/>
    <p:sldId id="308" r:id="rId18"/>
    <p:sldId id="438" r:id="rId19"/>
    <p:sldId id="271" r:id="rId20"/>
    <p:sldId id="412" r:id="rId21"/>
    <p:sldId id="437" r:id="rId22"/>
    <p:sldId id="440" r:id="rId23"/>
    <p:sldId id="441" r:id="rId24"/>
    <p:sldId id="272" r:id="rId25"/>
    <p:sldId id="273" r:id="rId26"/>
    <p:sldId id="306" r:id="rId27"/>
    <p:sldId id="301" r:id="rId28"/>
    <p:sldId id="287" r:id="rId29"/>
    <p:sldId id="288" r:id="rId30"/>
    <p:sldId id="289" r:id="rId31"/>
    <p:sldId id="285" r:id="rId32"/>
    <p:sldId id="280" r:id="rId33"/>
    <p:sldId id="281" r:id="rId34"/>
    <p:sldId id="282" r:id="rId35"/>
    <p:sldId id="291" r:id="rId36"/>
    <p:sldId id="292" r:id="rId37"/>
    <p:sldId id="290" r:id="rId38"/>
    <p:sldId id="293" r:id="rId39"/>
    <p:sldId id="294" r:id="rId40"/>
    <p:sldId id="295" r:id="rId41"/>
    <p:sldId id="296" r:id="rId42"/>
    <p:sldId id="297" r:id="rId43"/>
    <p:sldId id="298" r:id="rId44"/>
    <p:sldId id="299" r:id="rId45"/>
    <p:sldId id="276" r:id="rId46"/>
    <p:sldId id="263"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742" autoAdjust="0"/>
    <p:restoredTop sz="74254" autoAdjust="0"/>
  </p:normalViewPr>
  <p:slideViewPr>
    <p:cSldViewPr snapToGrid="0" showGuides="1">
      <p:cViewPr varScale="1">
        <p:scale>
          <a:sx n="61" d="100"/>
          <a:sy n="61" d="100"/>
        </p:scale>
        <p:origin x="1539" y="55"/>
      </p:cViewPr>
      <p:guideLst>
        <p:guide orient="horz" pos="4088"/>
        <p:guide pos="3840"/>
      </p:guideLst>
    </p:cSldViewPr>
  </p:slideViewPr>
  <p:notesTextViewPr>
    <p:cViewPr>
      <p:scale>
        <a:sx n="1" d="1"/>
        <a:sy n="1" d="1"/>
      </p:scale>
      <p:origin x="0" y="0"/>
    </p:cViewPr>
  </p:notesTextViewPr>
  <p:sorterViewPr>
    <p:cViewPr>
      <p:scale>
        <a:sx n="48" d="100"/>
        <a:sy n="48" d="100"/>
      </p:scale>
      <p:origin x="0" y="-230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4F3E82-C271-45C9-A6B8-65629AFBAFDC}"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4C9FD0A0-8750-4183-9732-D312EAB2FCDB}">
      <dgm:prSet/>
      <dgm:spPr/>
      <dgm:t>
        <a:bodyPr/>
        <a:lstStyle/>
        <a:p>
          <a:r>
            <a:rPr lang="fr-FR"/>
            <a:t>Se faire connaitre </a:t>
          </a:r>
          <a:endParaRPr lang="en-US"/>
        </a:p>
      </dgm:t>
    </dgm:pt>
    <dgm:pt modelId="{10421C1B-BBD6-4349-9D27-7FEC233A7F03}" type="parTrans" cxnId="{2E014DF3-AE0A-4F1D-8DCA-912E465FE39B}">
      <dgm:prSet/>
      <dgm:spPr/>
      <dgm:t>
        <a:bodyPr/>
        <a:lstStyle/>
        <a:p>
          <a:endParaRPr lang="en-US"/>
        </a:p>
      </dgm:t>
    </dgm:pt>
    <dgm:pt modelId="{B903AD6E-4B65-4266-A5D5-525B81CD38FE}" type="sibTrans" cxnId="{2E014DF3-AE0A-4F1D-8DCA-912E465FE39B}">
      <dgm:prSet/>
      <dgm:spPr/>
      <dgm:t>
        <a:bodyPr/>
        <a:lstStyle/>
        <a:p>
          <a:endParaRPr lang="en-US"/>
        </a:p>
      </dgm:t>
    </dgm:pt>
    <dgm:pt modelId="{1E125339-678D-4822-BC4B-2B5867717C0C}">
      <dgm:prSet/>
      <dgm:spPr/>
      <dgm:t>
        <a:bodyPr/>
        <a:lstStyle/>
        <a:p>
          <a:r>
            <a:rPr lang="fr-FR"/>
            <a:t>sensibiliser le grand public à la biodiversité des fruits </a:t>
          </a:r>
          <a:endParaRPr lang="en-US"/>
        </a:p>
      </dgm:t>
    </dgm:pt>
    <dgm:pt modelId="{7DB78227-6300-4201-92A1-0CAD51A1C248}" type="parTrans" cxnId="{673B0715-E493-4704-9248-06A8858C2F52}">
      <dgm:prSet/>
      <dgm:spPr/>
      <dgm:t>
        <a:bodyPr/>
        <a:lstStyle/>
        <a:p>
          <a:endParaRPr lang="en-US"/>
        </a:p>
      </dgm:t>
    </dgm:pt>
    <dgm:pt modelId="{4E5BB6B5-E9B8-4D33-8A90-602955AD05C2}" type="sibTrans" cxnId="{673B0715-E493-4704-9248-06A8858C2F52}">
      <dgm:prSet/>
      <dgm:spPr/>
      <dgm:t>
        <a:bodyPr/>
        <a:lstStyle/>
        <a:p>
          <a:endParaRPr lang="en-US"/>
        </a:p>
      </dgm:t>
    </dgm:pt>
    <dgm:pt modelId="{EC4FDBDA-211B-4AE9-8F66-344D1ED61C90}">
      <dgm:prSet/>
      <dgm:spPr/>
      <dgm:t>
        <a:bodyPr/>
        <a:lstStyle/>
        <a:p>
          <a:r>
            <a:rPr lang="fr-FR"/>
            <a:t>mettre en place la V1 du moteur de classification des images de fruits.</a:t>
          </a:r>
          <a:endParaRPr lang="en-US"/>
        </a:p>
      </dgm:t>
    </dgm:pt>
    <dgm:pt modelId="{FDDA71A3-6486-4950-9E52-CA21FEE9289E}" type="parTrans" cxnId="{37FBD78B-CDF9-470A-BB68-D4787F3EDEC3}">
      <dgm:prSet/>
      <dgm:spPr/>
      <dgm:t>
        <a:bodyPr/>
        <a:lstStyle/>
        <a:p>
          <a:endParaRPr lang="en-US"/>
        </a:p>
      </dgm:t>
    </dgm:pt>
    <dgm:pt modelId="{4F6758AC-6075-420C-B624-2E1F16CBC288}" type="sibTrans" cxnId="{37FBD78B-CDF9-470A-BB68-D4787F3EDEC3}">
      <dgm:prSet/>
      <dgm:spPr/>
      <dgm:t>
        <a:bodyPr/>
        <a:lstStyle/>
        <a:p>
          <a:endParaRPr lang="en-US"/>
        </a:p>
      </dgm:t>
    </dgm:pt>
    <dgm:pt modelId="{635463B7-AC0C-40E1-8CCC-836D10F3003A}">
      <dgm:prSet/>
      <dgm:spPr/>
      <dgm:t>
        <a:bodyPr/>
        <a:lstStyle/>
        <a:p>
          <a:r>
            <a:rPr lang="fr-FR"/>
            <a:t>construire la V1 de l'architecture Big Data nécessaire.</a:t>
          </a:r>
          <a:endParaRPr lang="en-US"/>
        </a:p>
      </dgm:t>
    </dgm:pt>
    <dgm:pt modelId="{13ED9352-3FEB-451B-A29D-38BD5740CA9C}" type="parTrans" cxnId="{9CDE820E-3AF9-4934-BAFE-92CFD3018F38}">
      <dgm:prSet/>
      <dgm:spPr/>
      <dgm:t>
        <a:bodyPr/>
        <a:lstStyle/>
        <a:p>
          <a:endParaRPr lang="en-US"/>
        </a:p>
      </dgm:t>
    </dgm:pt>
    <dgm:pt modelId="{008D76B9-27D5-425F-8C65-561938CAADE8}" type="sibTrans" cxnId="{9CDE820E-3AF9-4934-BAFE-92CFD3018F38}">
      <dgm:prSet/>
      <dgm:spPr/>
      <dgm:t>
        <a:bodyPr/>
        <a:lstStyle/>
        <a:p>
          <a:endParaRPr lang="en-US"/>
        </a:p>
      </dgm:t>
    </dgm:pt>
    <dgm:pt modelId="{E31866FA-D6DD-45E4-8270-6E950F2CF326}" type="pres">
      <dgm:prSet presAssocID="{C04F3E82-C271-45C9-A6B8-65629AFBAFDC}" presName="linear" presStyleCnt="0">
        <dgm:presLayoutVars>
          <dgm:animLvl val="lvl"/>
          <dgm:resizeHandles val="exact"/>
        </dgm:presLayoutVars>
      </dgm:prSet>
      <dgm:spPr/>
    </dgm:pt>
    <dgm:pt modelId="{18B210A9-0121-4B73-B278-7D197EB4B4CF}" type="pres">
      <dgm:prSet presAssocID="{4C9FD0A0-8750-4183-9732-D312EAB2FCDB}" presName="parentText" presStyleLbl="node1" presStyleIdx="0" presStyleCnt="4">
        <dgm:presLayoutVars>
          <dgm:chMax val="0"/>
          <dgm:bulletEnabled val="1"/>
        </dgm:presLayoutVars>
      </dgm:prSet>
      <dgm:spPr/>
    </dgm:pt>
    <dgm:pt modelId="{931EFC65-DBB1-47B9-B406-EF259F756B5F}" type="pres">
      <dgm:prSet presAssocID="{B903AD6E-4B65-4266-A5D5-525B81CD38FE}" presName="spacer" presStyleCnt="0"/>
      <dgm:spPr/>
    </dgm:pt>
    <dgm:pt modelId="{2B1741ED-BC64-4913-92DA-A5595C609B67}" type="pres">
      <dgm:prSet presAssocID="{1E125339-678D-4822-BC4B-2B5867717C0C}" presName="parentText" presStyleLbl="node1" presStyleIdx="1" presStyleCnt="4">
        <dgm:presLayoutVars>
          <dgm:chMax val="0"/>
          <dgm:bulletEnabled val="1"/>
        </dgm:presLayoutVars>
      </dgm:prSet>
      <dgm:spPr/>
    </dgm:pt>
    <dgm:pt modelId="{409AC245-6571-4955-85C5-E48754773043}" type="pres">
      <dgm:prSet presAssocID="{4E5BB6B5-E9B8-4D33-8A90-602955AD05C2}" presName="spacer" presStyleCnt="0"/>
      <dgm:spPr/>
    </dgm:pt>
    <dgm:pt modelId="{35E1C307-1582-41F8-AF78-0B11E8163D3B}" type="pres">
      <dgm:prSet presAssocID="{EC4FDBDA-211B-4AE9-8F66-344D1ED61C90}" presName="parentText" presStyleLbl="node1" presStyleIdx="2" presStyleCnt="4">
        <dgm:presLayoutVars>
          <dgm:chMax val="0"/>
          <dgm:bulletEnabled val="1"/>
        </dgm:presLayoutVars>
      </dgm:prSet>
      <dgm:spPr/>
    </dgm:pt>
    <dgm:pt modelId="{8B56E1C2-D72E-487E-9479-1C91ED5C8C5A}" type="pres">
      <dgm:prSet presAssocID="{4F6758AC-6075-420C-B624-2E1F16CBC288}" presName="spacer" presStyleCnt="0"/>
      <dgm:spPr/>
    </dgm:pt>
    <dgm:pt modelId="{25F34CDA-675E-4432-BC2B-54ADA1B6C2C5}" type="pres">
      <dgm:prSet presAssocID="{635463B7-AC0C-40E1-8CCC-836D10F3003A}" presName="parentText" presStyleLbl="node1" presStyleIdx="3" presStyleCnt="4">
        <dgm:presLayoutVars>
          <dgm:chMax val="0"/>
          <dgm:bulletEnabled val="1"/>
        </dgm:presLayoutVars>
      </dgm:prSet>
      <dgm:spPr/>
    </dgm:pt>
  </dgm:ptLst>
  <dgm:cxnLst>
    <dgm:cxn modelId="{9CDE820E-3AF9-4934-BAFE-92CFD3018F38}" srcId="{C04F3E82-C271-45C9-A6B8-65629AFBAFDC}" destId="{635463B7-AC0C-40E1-8CCC-836D10F3003A}" srcOrd="3" destOrd="0" parTransId="{13ED9352-3FEB-451B-A29D-38BD5740CA9C}" sibTransId="{008D76B9-27D5-425F-8C65-561938CAADE8}"/>
    <dgm:cxn modelId="{673B0715-E493-4704-9248-06A8858C2F52}" srcId="{C04F3E82-C271-45C9-A6B8-65629AFBAFDC}" destId="{1E125339-678D-4822-BC4B-2B5867717C0C}" srcOrd="1" destOrd="0" parTransId="{7DB78227-6300-4201-92A1-0CAD51A1C248}" sibTransId="{4E5BB6B5-E9B8-4D33-8A90-602955AD05C2}"/>
    <dgm:cxn modelId="{FE354A3F-3FBF-4C4F-8651-78D9E7715557}" type="presOf" srcId="{4C9FD0A0-8750-4183-9732-D312EAB2FCDB}" destId="{18B210A9-0121-4B73-B278-7D197EB4B4CF}" srcOrd="0" destOrd="0" presId="urn:microsoft.com/office/officeart/2005/8/layout/vList2"/>
    <dgm:cxn modelId="{1AF5E965-7862-49C5-85C4-8DA639FD9A2F}" type="presOf" srcId="{635463B7-AC0C-40E1-8CCC-836D10F3003A}" destId="{25F34CDA-675E-4432-BC2B-54ADA1B6C2C5}" srcOrd="0" destOrd="0" presId="urn:microsoft.com/office/officeart/2005/8/layout/vList2"/>
    <dgm:cxn modelId="{37FBD78B-CDF9-470A-BB68-D4787F3EDEC3}" srcId="{C04F3E82-C271-45C9-A6B8-65629AFBAFDC}" destId="{EC4FDBDA-211B-4AE9-8F66-344D1ED61C90}" srcOrd="2" destOrd="0" parTransId="{FDDA71A3-6486-4950-9E52-CA21FEE9289E}" sibTransId="{4F6758AC-6075-420C-B624-2E1F16CBC288}"/>
    <dgm:cxn modelId="{A48B6CA5-20C6-418B-BAEE-0D5649EF3672}" type="presOf" srcId="{1E125339-678D-4822-BC4B-2B5867717C0C}" destId="{2B1741ED-BC64-4913-92DA-A5595C609B67}" srcOrd="0" destOrd="0" presId="urn:microsoft.com/office/officeart/2005/8/layout/vList2"/>
    <dgm:cxn modelId="{7BF82FC7-954C-4C76-89F0-2AD2FC363433}" type="presOf" srcId="{EC4FDBDA-211B-4AE9-8F66-344D1ED61C90}" destId="{35E1C307-1582-41F8-AF78-0B11E8163D3B}" srcOrd="0" destOrd="0" presId="urn:microsoft.com/office/officeart/2005/8/layout/vList2"/>
    <dgm:cxn modelId="{EE9BB1CF-4331-4224-9314-27B07EE6E054}" type="presOf" srcId="{C04F3E82-C271-45C9-A6B8-65629AFBAFDC}" destId="{E31866FA-D6DD-45E4-8270-6E950F2CF326}" srcOrd="0" destOrd="0" presId="urn:microsoft.com/office/officeart/2005/8/layout/vList2"/>
    <dgm:cxn modelId="{2E014DF3-AE0A-4F1D-8DCA-912E465FE39B}" srcId="{C04F3E82-C271-45C9-A6B8-65629AFBAFDC}" destId="{4C9FD0A0-8750-4183-9732-D312EAB2FCDB}" srcOrd="0" destOrd="0" parTransId="{10421C1B-BBD6-4349-9D27-7FEC233A7F03}" sibTransId="{B903AD6E-4B65-4266-A5D5-525B81CD38FE}"/>
    <dgm:cxn modelId="{23554DFA-6CA7-4252-BA59-741CB06FD69C}" type="presParOf" srcId="{E31866FA-D6DD-45E4-8270-6E950F2CF326}" destId="{18B210A9-0121-4B73-B278-7D197EB4B4CF}" srcOrd="0" destOrd="0" presId="urn:microsoft.com/office/officeart/2005/8/layout/vList2"/>
    <dgm:cxn modelId="{29406EAB-C941-40ED-A2D9-BA6B9B6FE928}" type="presParOf" srcId="{E31866FA-D6DD-45E4-8270-6E950F2CF326}" destId="{931EFC65-DBB1-47B9-B406-EF259F756B5F}" srcOrd="1" destOrd="0" presId="urn:microsoft.com/office/officeart/2005/8/layout/vList2"/>
    <dgm:cxn modelId="{281C3EBF-5096-4FC9-9220-8FC6435C5C4C}" type="presParOf" srcId="{E31866FA-D6DD-45E4-8270-6E950F2CF326}" destId="{2B1741ED-BC64-4913-92DA-A5595C609B67}" srcOrd="2" destOrd="0" presId="urn:microsoft.com/office/officeart/2005/8/layout/vList2"/>
    <dgm:cxn modelId="{ADFC7D29-DCB1-45DD-9C6B-22145121D30E}" type="presParOf" srcId="{E31866FA-D6DD-45E4-8270-6E950F2CF326}" destId="{409AC245-6571-4955-85C5-E48754773043}" srcOrd="3" destOrd="0" presId="urn:microsoft.com/office/officeart/2005/8/layout/vList2"/>
    <dgm:cxn modelId="{D36ABE8C-0205-4ADE-9EAA-CA66614F2E06}" type="presParOf" srcId="{E31866FA-D6DD-45E4-8270-6E950F2CF326}" destId="{35E1C307-1582-41F8-AF78-0B11E8163D3B}" srcOrd="4" destOrd="0" presId="urn:microsoft.com/office/officeart/2005/8/layout/vList2"/>
    <dgm:cxn modelId="{FC254977-B6C4-46E8-AF59-EAD06382BBE0}" type="presParOf" srcId="{E31866FA-D6DD-45E4-8270-6E950F2CF326}" destId="{8B56E1C2-D72E-487E-9479-1C91ED5C8C5A}" srcOrd="5" destOrd="0" presId="urn:microsoft.com/office/officeart/2005/8/layout/vList2"/>
    <dgm:cxn modelId="{6155ED41-56AF-4800-B832-779FD7ABDCC3}" type="presParOf" srcId="{E31866FA-D6DD-45E4-8270-6E950F2CF326}" destId="{25F34CDA-675E-4432-BC2B-54ADA1B6C2C5}"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9FC4A7-9EA2-4BB0-B489-9C4601BD733C}" type="doc">
      <dgm:prSet loTypeId="urn:microsoft.com/office/officeart/2005/8/layout/vProcess5" loCatId="process" qsTypeId="urn:microsoft.com/office/officeart/2005/8/quickstyle/3d1" qsCatId="3D" csTypeId="urn:microsoft.com/office/officeart/2005/8/colors/colorful1" csCatId="colorful" phldr="1"/>
      <dgm:spPr/>
      <dgm:t>
        <a:bodyPr/>
        <a:lstStyle/>
        <a:p>
          <a:endParaRPr lang="fr-FR"/>
        </a:p>
      </dgm:t>
    </dgm:pt>
    <dgm:pt modelId="{CE8295C3-9107-46B1-93AA-FB28C94F7693}">
      <dgm:prSet phldrT="[Texte]"/>
      <dgm:spPr/>
      <dgm:t>
        <a:bodyPr/>
        <a:lstStyle/>
        <a:p>
          <a:r>
            <a:rPr lang="fr-FR" dirty="0" err="1">
              <a:sym typeface="Wingdings" panose="05000000000000000000" pitchFamily="2" charset="2"/>
            </a:rPr>
            <a:t>findspark</a:t>
          </a:r>
          <a:r>
            <a:rPr lang="fr-FR" dirty="0">
              <a:sym typeface="Wingdings" panose="05000000000000000000" pitchFamily="2" charset="2"/>
            </a:rPr>
            <a:t>:</a:t>
          </a:r>
          <a:endParaRPr lang="fr-FR" dirty="0"/>
        </a:p>
      </dgm:t>
    </dgm:pt>
    <dgm:pt modelId="{758EEA19-A2D2-4602-B080-A4B8EF2017B5}" type="parTrans" cxnId="{9C55E708-1DA1-41E0-81B4-A2D5CB8173E5}">
      <dgm:prSet/>
      <dgm:spPr/>
      <dgm:t>
        <a:bodyPr/>
        <a:lstStyle/>
        <a:p>
          <a:endParaRPr lang="fr-FR"/>
        </a:p>
      </dgm:t>
    </dgm:pt>
    <dgm:pt modelId="{69F17A04-18B8-4653-8C8A-90BFCB6CE73C}" type="sibTrans" cxnId="{9C55E708-1DA1-41E0-81B4-A2D5CB8173E5}">
      <dgm:prSet/>
      <dgm:spPr/>
      <dgm:t>
        <a:bodyPr/>
        <a:lstStyle/>
        <a:p>
          <a:endParaRPr lang="fr-FR"/>
        </a:p>
      </dgm:t>
    </dgm:pt>
    <dgm:pt modelId="{77591DE2-D268-417E-93FC-B4728FD3C376}">
      <dgm:prSet/>
      <dgm:spPr/>
      <dgm:t>
        <a:bodyPr/>
        <a:lstStyle/>
        <a:p>
          <a:r>
            <a:rPr lang="fr-FR" dirty="0"/>
            <a:t>boto3:</a:t>
          </a:r>
          <a:endParaRPr lang="fr-FR" dirty="0">
            <a:sym typeface="Wingdings" panose="05000000000000000000" pitchFamily="2" charset="2"/>
          </a:endParaRPr>
        </a:p>
      </dgm:t>
    </dgm:pt>
    <dgm:pt modelId="{9822D80B-FD66-4815-8B52-9E92D7739F02}" type="parTrans" cxnId="{D2D42D09-5841-42CE-8D69-6576201C1876}">
      <dgm:prSet/>
      <dgm:spPr/>
      <dgm:t>
        <a:bodyPr/>
        <a:lstStyle/>
        <a:p>
          <a:endParaRPr lang="fr-FR"/>
        </a:p>
      </dgm:t>
    </dgm:pt>
    <dgm:pt modelId="{0EE94998-BDCC-43A8-B52F-412DF3C1E896}" type="sibTrans" cxnId="{D2D42D09-5841-42CE-8D69-6576201C1876}">
      <dgm:prSet/>
      <dgm:spPr/>
      <dgm:t>
        <a:bodyPr/>
        <a:lstStyle/>
        <a:p>
          <a:endParaRPr lang="fr-FR"/>
        </a:p>
      </dgm:t>
    </dgm:pt>
    <dgm:pt modelId="{F07E1A47-E643-4B07-B663-84B28A405BCD}">
      <dgm:prSet/>
      <dgm:spPr/>
      <dgm:t>
        <a:bodyPr/>
        <a:lstStyle/>
        <a:p>
          <a:r>
            <a:rPr lang="fr-FR" dirty="0">
              <a:sym typeface="Wingdings" panose="05000000000000000000" pitchFamily="2" charset="2"/>
            </a:rPr>
            <a:t>Ouverture d’une </a:t>
          </a:r>
          <a:r>
            <a:rPr lang="fr-FR" dirty="0" err="1">
              <a:sym typeface="Wingdings" panose="05000000000000000000" pitchFamily="2" charset="2"/>
            </a:rPr>
            <a:t>spark</a:t>
          </a:r>
          <a:r>
            <a:rPr lang="fr-FR" dirty="0">
              <a:sym typeface="Wingdings" panose="05000000000000000000" pitchFamily="2" charset="2"/>
            </a:rPr>
            <a:t> session</a:t>
          </a:r>
        </a:p>
      </dgm:t>
    </dgm:pt>
    <dgm:pt modelId="{15429E34-8B4D-478E-AB10-3611ABD6E2BB}" type="parTrans" cxnId="{34CCA407-2AA9-47C9-B937-4BF1945238DD}">
      <dgm:prSet/>
      <dgm:spPr/>
      <dgm:t>
        <a:bodyPr/>
        <a:lstStyle/>
        <a:p>
          <a:endParaRPr lang="fr-FR"/>
        </a:p>
      </dgm:t>
    </dgm:pt>
    <dgm:pt modelId="{A83D94C6-5A56-4AB9-BFC0-DDB774C93D62}" type="sibTrans" cxnId="{34CCA407-2AA9-47C9-B937-4BF1945238DD}">
      <dgm:prSet/>
      <dgm:spPr/>
      <dgm:t>
        <a:bodyPr/>
        <a:lstStyle/>
        <a:p>
          <a:endParaRPr lang="fr-FR"/>
        </a:p>
      </dgm:t>
    </dgm:pt>
    <dgm:pt modelId="{F6579DE0-5BDD-4CA6-8D4D-1A2CABADCBD4}">
      <dgm:prSet/>
      <dgm:spPr/>
      <dgm:t>
        <a:bodyPr/>
        <a:lstStyle/>
        <a:p>
          <a:r>
            <a:rPr lang="fr-FR" dirty="0">
              <a:sym typeface="Wingdings" panose="05000000000000000000" pitchFamily="2" charset="2"/>
            </a:rPr>
            <a:t>Config clés AMI</a:t>
          </a:r>
        </a:p>
      </dgm:t>
    </dgm:pt>
    <dgm:pt modelId="{054A692E-E249-4082-BC08-290DA406D75F}" type="parTrans" cxnId="{41CADA24-A307-4F13-8F16-150CE284233A}">
      <dgm:prSet/>
      <dgm:spPr/>
      <dgm:t>
        <a:bodyPr/>
        <a:lstStyle/>
        <a:p>
          <a:endParaRPr lang="fr-FR"/>
        </a:p>
      </dgm:t>
    </dgm:pt>
    <dgm:pt modelId="{DC4652F5-5EEB-490A-AF11-051D95FD8498}" type="sibTrans" cxnId="{41CADA24-A307-4F13-8F16-150CE284233A}">
      <dgm:prSet/>
      <dgm:spPr/>
      <dgm:t>
        <a:bodyPr/>
        <a:lstStyle/>
        <a:p>
          <a:endParaRPr lang="fr-FR"/>
        </a:p>
      </dgm:t>
    </dgm:pt>
    <dgm:pt modelId="{4E7D6232-8B6C-416F-A413-088699037D9E}">
      <dgm:prSet/>
      <dgm:spPr/>
      <dgm:t>
        <a:bodyPr/>
        <a:lstStyle/>
        <a:p>
          <a:r>
            <a:rPr lang="fr-FR" dirty="0">
              <a:sym typeface="Wingdings" panose="05000000000000000000" pitchFamily="2" charset="2"/>
            </a:rPr>
            <a:t>Création d’un </a:t>
          </a:r>
          <a:r>
            <a:rPr lang="fr-FR" dirty="0" err="1">
              <a:sym typeface="Wingdings" panose="05000000000000000000" pitchFamily="2" charset="2"/>
            </a:rPr>
            <a:t>context</a:t>
          </a:r>
          <a:r>
            <a:rPr lang="fr-FR" dirty="0">
              <a:sym typeface="Wingdings" panose="05000000000000000000" pitchFamily="2" charset="2"/>
            </a:rPr>
            <a:t> </a:t>
          </a:r>
          <a:r>
            <a:rPr lang="fr-FR" dirty="0" err="1">
              <a:sym typeface="Wingdings" panose="05000000000000000000" pitchFamily="2" charset="2"/>
            </a:rPr>
            <a:t>spark</a:t>
          </a:r>
          <a:endParaRPr lang="fr-FR" dirty="0">
            <a:sym typeface="Wingdings" panose="05000000000000000000" pitchFamily="2" charset="2"/>
          </a:endParaRPr>
        </a:p>
      </dgm:t>
    </dgm:pt>
    <dgm:pt modelId="{34BC6BD9-0B46-497F-9444-070177A7D668}" type="parTrans" cxnId="{78128C7A-C793-4833-8A2D-6C99BF54B03A}">
      <dgm:prSet/>
      <dgm:spPr/>
      <dgm:t>
        <a:bodyPr/>
        <a:lstStyle/>
        <a:p>
          <a:endParaRPr lang="fr-FR"/>
        </a:p>
      </dgm:t>
    </dgm:pt>
    <dgm:pt modelId="{C513F01C-CCF3-45D5-84E9-D936FA5BAA8C}" type="sibTrans" cxnId="{78128C7A-C793-4833-8A2D-6C99BF54B03A}">
      <dgm:prSet/>
      <dgm:spPr/>
      <dgm:t>
        <a:bodyPr/>
        <a:lstStyle/>
        <a:p>
          <a:endParaRPr lang="fr-FR"/>
        </a:p>
      </dgm:t>
    </dgm:pt>
    <dgm:pt modelId="{EB68EDD2-ED71-4890-8895-63AE409160C6}">
      <dgm:prSet/>
      <dgm:spPr/>
      <dgm:t>
        <a:bodyPr/>
        <a:lstStyle/>
        <a:p>
          <a:r>
            <a:rPr lang="fr-FR" dirty="0">
              <a:sym typeface="Wingdings" panose="05000000000000000000" pitchFamily="2" charset="2"/>
            </a:rPr>
            <a:t>Capable de communiquer avec S3</a:t>
          </a:r>
        </a:p>
      </dgm:t>
    </dgm:pt>
    <dgm:pt modelId="{9701B3EE-BCF3-4D13-B864-4C1E7BF3C0D8}" type="parTrans" cxnId="{23F70F40-1102-4A2B-B427-9B16B8C3341D}">
      <dgm:prSet/>
      <dgm:spPr/>
      <dgm:t>
        <a:bodyPr/>
        <a:lstStyle/>
        <a:p>
          <a:endParaRPr lang="fr-FR"/>
        </a:p>
      </dgm:t>
    </dgm:pt>
    <dgm:pt modelId="{B31AD735-E3D6-4174-AFA2-16512A5D7A84}" type="sibTrans" cxnId="{23F70F40-1102-4A2B-B427-9B16B8C3341D}">
      <dgm:prSet/>
      <dgm:spPr/>
      <dgm:t>
        <a:bodyPr/>
        <a:lstStyle/>
        <a:p>
          <a:endParaRPr lang="fr-FR"/>
        </a:p>
      </dgm:t>
    </dgm:pt>
    <dgm:pt modelId="{F591644F-400A-443A-8B2B-E4F338E3CF66}">
      <dgm:prSet/>
      <dgm:spPr/>
      <dgm:t>
        <a:bodyPr/>
        <a:lstStyle/>
        <a:p>
          <a:r>
            <a:rPr lang="fr-FR" dirty="0">
              <a:sym typeface="Wingdings" panose="05000000000000000000" pitchFamily="2" charset="2"/>
            </a:rPr>
            <a:t>Import des données dans une </a:t>
          </a:r>
          <a:r>
            <a:rPr lang="fr-FR" dirty="0" err="1">
              <a:sym typeface="Wingdings" panose="05000000000000000000" pitchFamily="2" charset="2"/>
            </a:rPr>
            <a:t>df</a:t>
          </a:r>
          <a:endParaRPr lang="fr-FR" dirty="0">
            <a:sym typeface="Wingdings" panose="05000000000000000000" pitchFamily="2" charset="2"/>
          </a:endParaRPr>
        </a:p>
      </dgm:t>
    </dgm:pt>
    <dgm:pt modelId="{C67D2D12-C037-4CFD-AC74-E1EB6DE04CA3}" type="parTrans" cxnId="{53EF25C7-2FC3-42FA-AB3A-A1D796F20E04}">
      <dgm:prSet/>
      <dgm:spPr/>
      <dgm:t>
        <a:bodyPr/>
        <a:lstStyle/>
        <a:p>
          <a:endParaRPr lang="fr-FR"/>
        </a:p>
      </dgm:t>
    </dgm:pt>
    <dgm:pt modelId="{FEFAF893-805E-412D-A591-B8A8088FBE7D}" type="sibTrans" cxnId="{53EF25C7-2FC3-42FA-AB3A-A1D796F20E04}">
      <dgm:prSet/>
      <dgm:spPr/>
      <dgm:t>
        <a:bodyPr/>
        <a:lstStyle/>
        <a:p>
          <a:endParaRPr lang="fr-FR"/>
        </a:p>
      </dgm:t>
    </dgm:pt>
    <dgm:pt modelId="{3470A589-D2A2-4FCA-920F-747B51210FC4}">
      <dgm:prSet phldrT="[Texte]"/>
      <dgm:spPr/>
      <dgm:t>
        <a:bodyPr/>
        <a:lstStyle/>
        <a:p>
          <a:r>
            <a:rPr lang="fr-FR">
              <a:sym typeface="Wingdings" panose="05000000000000000000" pitchFamily="2" charset="2"/>
            </a:rPr>
            <a:t>localise </a:t>
          </a:r>
          <a:r>
            <a:rPr lang="fr-FR" dirty="0" err="1">
              <a:sym typeface="Wingdings" panose="05000000000000000000" pitchFamily="2" charset="2"/>
            </a:rPr>
            <a:t>spark</a:t>
          </a:r>
          <a:r>
            <a:rPr lang="fr-FR" dirty="0">
              <a:sym typeface="Wingdings" panose="05000000000000000000" pitchFamily="2" charset="2"/>
            </a:rPr>
            <a:t> dans l’EC2</a:t>
          </a:r>
          <a:endParaRPr lang="fr-FR" dirty="0"/>
        </a:p>
      </dgm:t>
    </dgm:pt>
    <dgm:pt modelId="{0642AA67-DF2E-4403-B070-E52C4C4C5B1F}" type="parTrans" cxnId="{D9E8F33B-5817-4620-B7EF-D27A9F04FF91}">
      <dgm:prSet/>
      <dgm:spPr/>
      <dgm:t>
        <a:bodyPr/>
        <a:lstStyle/>
        <a:p>
          <a:endParaRPr lang="fr-FR"/>
        </a:p>
      </dgm:t>
    </dgm:pt>
    <dgm:pt modelId="{469B8BE8-11F1-4A28-800F-902498F49B43}" type="sibTrans" cxnId="{D9E8F33B-5817-4620-B7EF-D27A9F04FF91}">
      <dgm:prSet/>
      <dgm:spPr/>
      <dgm:t>
        <a:bodyPr/>
        <a:lstStyle/>
        <a:p>
          <a:endParaRPr lang="fr-FR"/>
        </a:p>
      </dgm:t>
    </dgm:pt>
    <dgm:pt modelId="{35DCBC40-C69A-422D-9AF5-402AAD0004BF}">
      <dgm:prSet/>
      <dgm:spPr/>
      <dgm:t>
        <a:bodyPr/>
        <a:lstStyle/>
        <a:p>
          <a:r>
            <a:rPr lang="fr-FR"/>
            <a:t>gestion </a:t>
          </a:r>
          <a:r>
            <a:rPr lang="fr-FR" dirty="0"/>
            <a:t>communication EC2-</a:t>
          </a:r>
          <a:r>
            <a:rPr lang="fr-FR" dirty="0">
              <a:sym typeface="Wingdings" panose="05000000000000000000" pitchFamily="2" charset="2"/>
            </a:rPr>
            <a:t>S3</a:t>
          </a:r>
        </a:p>
      </dgm:t>
    </dgm:pt>
    <dgm:pt modelId="{1057AD4A-37F6-478D-8135-5ACC8732FE2B}" type="parTrans" cxnId="{26B8B4E5-6132-4117-9836-1E84FDDA55B1}">
      <dgm:prSet/>
      <dgm:spPr/>
      <dgm:t>
        <a:bodyPr/>
        <a:lstStyle/>
        <a:p>
          <a:endParaRPr lang="fr-FR"/>
        </a:p>
      </dgm:t>
    </dgm:pt>
    <dgm:pt modelId="{F6454672-AB47-434D-8267-F579A57662FA}" type="sibTrans" cxnId="{26B8B4E5-6132-4117-9836-1E84FDDA55B1}">
      <dgm:prSet/>
      <dgm:spPr/>
      <dgm:t>
        <a:bodyPr/>
        <a:lstStyle/>
        <a:p>
          <a:endParaRPr lang="fr-FR"/>
        </a:p>
      </dgm:t>
    </dgm:pt>
    <dgm:pt modelId="{9A88A8C3-9731-41FA-B98E-CFFDF857481F}">
      <dgm:prSet/>
      <dgm:spPr/>
      <dgm:t>
        <a:bodyPr/>
        <a:lstStyle/>
        <a:p>
          <a:r>
            <a:rPr lang="fr-FR">
              <a:sym typeface="Wingdings" panose="05000000000000000000" pitchFamily="2" charset="2"/>
            </a:rPr>
            <a:t>module </a:t>
          </a:r>
          <a:r>
            <a:rPr lang="fr-FR" dirty="0">
              <a:sym typeface="Wingdings" panose="05000000000000000000" pitchFamily="2" charset="2"/>
            </a:rPr>
            <a:t>hadoop-s3</a:t>
          </a:r>
        </a:p>
      </dgm:t>
    </dgm:pt>
    <dgm:pt modelId="{04C377BE-88F0-4C4B-A49D-0953209D8C47}" type="parTrans" cxnId="{D29F4F17-BEAC-4304-9CDB-8383E139F1C7}">
      <dgm:prSet/>
      <dgm:spPr/>
      <dgm:t>
        <a:bodyPr/>
        <a:lstStyle/>
        <a:p>
          <a:endParaRPr lang="fr-FR"/>
        </a:p>
      </dgm:t>
    </dgm:pt>
    <dgm:pt modelId="{C927D4A3-C2B5-4812-9C8D-39E191F570A0}" type="sibTrans" cxnId="{D29F4F17-BEAC-4304-9CDB-8383E139F1C7}">
      <dgm:prSet/>
      <dgm:spPr/>
      <dgm:t>
        <a:bodyPr/>
        <a:lstStyle/>
        <a:p>
          <a:endParaRPr lang="fr-FR"/>
        </a:p>
      </dgm:t>
    </dgm:pt>
    <dgm:pt modelId="{F09371CE-6960-415F-9CC0-2EFD5F6E8645}" type="pres">
      <dgm:prSet presAssocID="{2C9FC4A7-9EA2-4BB0-B489-9C4601BD733C}" presName="outerComposite" presStyleCnt="0">
        <dgm:presLayoutVars>
          <dgm:chMax val="5"/>
          <dgm:dir/>
          <dgm:resizeHandles val="exact"/>
        </dgm:presLayoutVars>
      </dgm:prSet>
      <dgm:spPr/>
    </dgm:pt>
    <dgm:pt modelId="{CAAA9910-D9C6-420D-B2CA-D0238F5B128C}" type="pres">
      <dgm:prSet presAssocID="{2C9FC4A7-9EA2-4BB0-B489-9C4601BD733C}" presName="dummyMaxCanvas" presStyleCnt="0">
        <dgm:presLayoutVars/>
      </dgm:prSet>
      <dgm:spPr/>
    </dgm:pt>
    <dgm:pt modelId="{29088A4B-7508-4218-9809-8F36A1CFD1BF}" type="pres">
      <dgm:prSet presAssocID="{2C9FC4A7-9EA2-4BB0-B489-9C4601BD733C}" presName="FiveNodes_1" presStyleLbl="node1" presStyleIdx="0" presStyleCnt="5">
        <dgm:presLayoutVars>
          <dgm:bulletEnabled val="1"/>
        </dgm:presLayoutVars>
      </dgm:prSet>
      <dgm:spPr/>
    </dgm:pt>
    <dgm:pt modelId="{6F297C05-44C3-4E4F-BD09-8683469916A9}" type="pres">
      <dgm:prSet presAssocID="{2C9FC4A7-9EA2-4BB0-B489-9C4601BD733C}" presName="FiveNodes_2" presStyleLbl="node1" presStyleIdx="1" presStyleCnt="5">
        <dgm:presLayoutVars>
          <dgm:bulletEnabled val="1"/>
        </dgm:presLayoutVars>
      </dgm:prSet>
      <dgm:spPr/>
    </dgm:pt>
    <dgm:pt modelId="{101553E2-2909-4B3E-B7A0-1999B6EFA788}" type="pres">
      <dgm:prSet presAssocID="{2C9FC4A7-9EA2-4BB0-B489-9C4601BD733C}" presName="FiveNodes_3" presStyleLbl="node1" presStyleIdx="2" presStyleCnt="5">
        <dgm:presLayoutVars>
          <dgm:bulletEnabled val="1"/>
        </dgm:presLayoutVars>
      </dgm:prSet>
      <dgm:spPr/>
    </dgm:pt>
    <dgm:pt modelId="{04F069A4-D714-406A-8F05-28AC6BCD5A95}" type="pres">
      <dgm:prSet presAssocID="{2C9FC4A7-9EA2-4BB0-B489-9C4601BD733C}" presName="FiveNodes_4" presStyleLbl="node1" presStyleIdx="3" presStyleCnt="5">
        <dgm:presLayoutVars>
          <dgm:bulletEnabled val="1"/>
        </dgm:presLayoutVars>
      </dgm:prSet>
      <dgm:spPr/>
    </dgm:pt>
    <dgm:pt modelId="{491C44D1-CA46-4F5F-9F65-9562D7742EB0}" type="pres">
      <dgm:prSet presAssocID="{2C9FC4A7-9EA2-4BB0-B489-9C4601BD733C}" presName="FiveNodes_5" presStyleLbl="node1" presStyleIdx="4" presStyleCnt="5">
        <dgm:presLayoutVars>
          <dgm:bulletEnabled val="1"/>
        </dgm:presLayoutVars>
      </dgm:prSet>
      <dgm:spPr/>
    </dgm:pt>
    <dgm:pt modelId="{38B8AF49-7A94-4EF5-820F-BD6809DB1653}" type="pres">
      <dgm:prSet presAssocID="{2C9FC4A7-9EA2-4BB0-B489-9C4601BD733C}" presName="FiveConn_1-2" presStyleLbl="fgAccFollowNode1" presStyleIdx="0" presStyleCnt="4">
        <dgm:presLayoutVars>
          <dgm:bulletEnabled val="1"/>
        </dgm:presLayoutVars>
      </dgm:prSet>
      <dgm:spPr/>
    </dgm:pt>
    <dgm:pt modelId="{7D74A1C8-2EA0-41F1-80E9-1214519E1B63}" type="pres">
      <dgm:prSet presAssocID="{2C9FC4A7-9EA2-4BB0-B489-9C4601BD733C}" presName="FiveConn_2-3" presStyleLbl="fgAccFollowNode1" presStyleIdx="1" presStyleCnt="4">
        <dgm:presLayoutVars>
          <dgm:bulletEnabled val="1"/>
        </dgm:presLayoutVars>
      </dgm:prSet>
      <dgm:spPr/>
    </dgm:pt>
    <dgm:pt modelId="{937F343E-DD6A-49B4-A731-05B5211FFA5B}" type="pres">
      <dgm:prSet presAssocID="{2C9FC4A7-9EA2-4BB0-B489-9C4601BD733C}" presName="FiveConn_3-4" presStyleLbl="fgAccFollowNode1" presStyleIdx="2" presStyleCnt="4">
        <dgm:presLayoutVars>
          <dgm:bulletEnabled val="1"/>
        </dgm:presLayoutVars>
      </dgm:prSet>
      <dgm:spPr/>
    </dgm:pt>
    <dgm:pt modelId="{BBB62E8D-93E9-42A1-BD89-F801AB325E38}" type="pres">
      <dgm:prSet presAssocID="{2C9FC4A7-9EA2-4BB0-B489-9C4601BD733C}" presName="FiveConn_4-5" presStyleLbl="fgAccFollowNode1" presStyleIdx="3" presStyleCnt="4">
        <dgm:presLayoutVars>
          <dgm:bulletEnabled val="1"/>
        </dgm:presLayoutVars>
      </dgm:prSet>
      <dgm:spPr/>
    </dgm:pt>
    <dgm:pt modelId="{563D9906-D3B3-4295-ACC7-078806C236D6}" type="pres">
      <dgm:prSet presAssocID="{2C9FC4A7-9EA2-4BB0-B489-9C4601BD733C}" presName="FiveNodes_1_text" presStyleLbl="node1" presStyleIdx="4" presStyleCnt="5">
        <dgm:presLayoutVars>
          <dgm:bulletEnabled val="1"/>
        </dgm:presLayoutVars>
      </dgm:prSet>
      <dgm:spPr/>
    </dgm:pt>
    <dgm:pt modelId="{2655F908-1C39-4F86-B9BC-E90174ABAEDF}" type="pres">
      <dgm:prSet presAssocID="{2C9FC4A7-9EA2-4BB0-B489-9C4601BD733C}" presName="FiveNodes_2_text" presStyleLbl="node1" presStyleIdx="4" presStyleCnt="5">
        <dgm:presLayoutVars>
          <dgm:bulletEnabled val="1"/>
        </dgm:presLayoutVars>
      </dgm:prSet>
      <dgm:spPr/>
    </dgm:pt>
    <dgm:pt modelId="{47800ED6-CD6C-4CFF-B179-B81A59684003}" type="pres">
      <dgm:prSet presAssocID="{2C9FC4A7-9EA2-4BB0-B489-9C4601BD733C}" presName="FiveNodes_3_text" presStyleLbl="node1" presStyleIdx="4" presStyleCnt="5">
        <dgm:presLayoutVars>
          <dgm:bulletEnabled val="1"/>
        </dgm:presLayoutVars>
      </dgm:prSet>
      <dgm:spPr/>
    </dgm:pt>
    <dgm:pt modelId="{7B42143F-C4E1-439B-8653-1D3D989F85F3}" type="pres">
      <dgm:prSet presAssocID="{2C9FC4A7-9EA2-4BB0-B489-9C4601BD733C}" presName="FiveNodes_4_text" presStyleLbl="node1" presStyleIdx="4" presStyleCnt="5">
        <dgm:presLayoutVars>
          <dgm:bulletEnabled val="1"/>
        </dgm:presLayoutVars>
      </dgm:prSet>
      <dgm:spPr/>
    </dgm:pt>
    <dgm:pt modelId="{ABF62707-BD22-486F-85C3-890C373A97F3}" type="pres">
      <dgm:prSet presAssocID="{2C9FC4A7-9EA2-4BB0-B489-9C4601BD733C}" presName="FiveNodes_5_text" presStyleLbl="node1" presStyleIdx="4" presStyleCnt="5">
        <dgm:presLayoutVars>
          <dgm:bulletEnabled val="1"/>
        </dgm:presLayoutVars>
      </dgm:prSet>
      <dgm:spPr/>
    </dgm:pt>
  </dgm:ptLst>
  <dgm:cxnLst>
    <dgm:cxn modelId="{D9312004-8F7E-40CB-BF8E-D319E663C50E}" type="presOf" srcId="{EB68EDD2-ED71-4890-8895-63AE409160C6}" destId="{7B42143F-C4E1-439B-8653-1D3D989F85F3}" srcOrd="1" destOrd="1" presId="urn:microsoft.com/office/officeart/2005/8/layout/vProcess5"/>
    <dgm:cxn modelId="{6B681D06-5D49-49A7-A282-1749036EA1AF}" type="presOf" srcId="{CE8295C3-9107-46B1-93AA-FB28C94F7693}" destId="{29088A4B-7508-4218-9809-8F36A1CFD1BF}" srcOrd="0" destOrd="0" presId="urn:microsoft.com/office/officeart/2005/8/layout/vProcess5"/>
    <dgm:cxn modelId="{34CCA407-2AA9-47C9-B937-4BF1945238DD}" srcId="{2C9FC4A7-9EA2-4BB0-B489-9C4601BD733C}" destId="{F07E1A47-E643-4B07-B663-84B28A405BCD}" srcOrd="2" destOrd="0" parTransId="{15429E34-8B4D-478E-AB10-3611ABD6E2BB}" sibTransId="{A83D94C6-5A56-4AB9-BFC0-DDB774C93D62}"/>
    <dgm:cxn modelId="{9C55E708-1DA1-41E0-81B4-A2D5CB8173E5}" srcId="{2C9FC4A7-9EA2-4BB0-B489-9C4601BD733C}" destId="{CE8295C3-9107-46B1-93AA-FB28C94F7693}" srcOrd="0" destOrd="0" parTransId="{758EEA19-A2D2-4602-B080-A4B8EF2017B5}" sibTransId="{69F17A04-18B8-4653-8C8A-90BFCB6CE73C}"/>
    <dgm:cxn modelId="{D2D42D09-5841-42CE-8D69-6576201C1876}" srcId="{2C9FC4A7-9EA2-4BB0-B489-9C4601BD733C}" destId="{77591DE2-D268-417E-93FC-B4728FD3C376}" srcOrd="1" destOrd="0" parTransId="{9822D80B-FD66-4815-8B52-9E92D7739F02}" sibTransId="{0EE94998-BDCC-43A8-B52F-412DF3C1E896}"/>
    <dgm:cxn modelId="{B879F109-6869-41C3-964E-AA8E2CAD1297}" type="presOf" srcId="{2C9FC4A7-9EA2-4BB0-B489-9C4601BD733C}" destId="{F09371CE-6960-415F-9CC0-2EFD5F6E8645}" srcOrd="0" destOrd="0" presId="urn:microsoft.com/office/officeart/2005/8/layout/vProcess5"/>
    <dgm:cxn modelId="{69E46A0C-4CBA-47D8-AF1E-74C31BDB5CA1}" type="presOf" srcId="{77591DE2-D268-417E-93FC-B4728FD3C376}" destId="{2655F908-1C39-4F86-B9BC-E90174ABAEDF}" srcOrd="1" destOrd="0" presId="urn:microsoft.com/office/officeart/2005/8/layout/vProcess5"/>
    <dgm:cxn modelId="{D29F4F17-BEAC-4304-9CDB-8383E139F1C7}" srcId="{F07E1A47-E643-4B07-B663-84B28A405BCD}" destId="{9A88A8C3-9731-41FA-B98E-CFFDF857481F}" srcOrd="1" destOrd="0" parTransId="{04C377BE-88F0-4C4B-A49D-0953209D8C47}" sibTransId="{C927D4A3-C2B5-4812-9C8D-39E191F570A0}"/>
    <dgm:cxn modelId="{41CADA24-A307-4F13-8F16-150CE284233A}" srcId="{F07E1A47-E643-4B07-B663-84B28A405BCD}" destId="{F6579DE0-5BDD-4CA6-8D4D-1A2CABADCBD4}" srcOrd="0" destOrd="0" parTransId="{054A692E-E249-4082-BC08-290DA406D75F}" sibTransId="{DC4652F5-5EEB-490A-AF11-051D95FD8498}"/>
    <dgm:cxn modelId="{17C14B35-3C22-4CAC-B201-2AD68D999950}" type="presOf" srcId="{3470A589-D2A2-4FCA-920F-747B51210FC4}" destId="{563D9906-D3B3-4295-ACC7-078806C236D6}" srcOrd="1" destOrd="1" presId="urn:microsoft.com/office/officeart/2005/8/layout/vProcess5"/>
    <dgm:cxn modelId="{D9E8F33B-5817-4620-B7EF-D27A9F04FF91}" srcId="{CE8295C3-9107-46B1-93AA-FB28C94F7693}" destId="{3470A589-D2A2-4FCA-920F-747B51210FC4}" srcOrd="0" destOrd="0" parTransId="{0642AA67-DF2E-4403-B070-E52C4C4C5B1F}" sibTransId="{469B8BE8-11F1-4A28-800F-902498F49B43}"/>
    <dgm:cxn modelId="{23F70F40-1102-4A2B-B427-9B16B8C3341D}" srcId="{4E7D6232-8B6C-416F-A413-088699037D9E}" destId="{EB68EDD2-ED71-4890-8895-63AE409160C6}" srcOrd="0" destOrd="0" parTransId="{9701B3EE-BCF3-4D13-B864-4C1E7BF3C0D8}" sibTransId="{B31AD735-E3D6-4174-AFA2-16512A5D7A84}"/>
    <dgm:cxn modelId="{B6447065-5288-4726-8A92-CBE4AB050D42}" type="presOf" srcId="{F07E1A47-E643-4B07-B663-84B28A405BCD}" destId="{47800ED6-CD6C-4CFF-B179-B81A59684003}" srcOrd="1" destOrd="0" presId="urn:microsoft.com/office/officeart/2005/8/layout/vProcess5"/>
    <dgm:cxn modelId="{37A0045A-C342-4146-9517-C4FA207F8D6D}" type="presOf" srcId="{3470A589-D2A2-4FCA-920F-747B51210FC4}" destId="{29088A4B-7508-4218-9809-8F36A1CFD1BF}" srcOrd="0" destOrd="1" presId="urn:microsoft.com/office/officeart/2005/8/layout/vProcess5"/>
    <dgm:cxn modelId="{78128C7A-C793-4833-8A2D-6C99BF54B03A}" srcId="{2C9FC4A7-9EA2-4BB0-B489-9C4601BD733C}" destId="{4E7D6232-8B6C-416F-A413-088699037D9E}" srcOrd="3" destOrd="0" parTransId="{34BC6BD9-0B46-497F-9444-070177A7D668}" sibTransId="{C513F01C-CCF3-45D5-84E9-D936FA5BAA8C}"/>
    <dgm:cxn modelId="{F1F6BC5A-47FD-4077-87B5-3C6E743D37B6}" type="presOf" srcId="{F07E1A47-E643-4B07-B663-84B28A405BCD}" destId="{101553E2-2909-4B3E-B7A0-1999B6EFA788}" srcOrd="0" destOrd="0" presId="urn:microsoft.com/office/officeart/2005/8/layout/vProcess5"/>
    <dgm:cxn modelId="{979BA47E-8364-401F-BCFD-1CAAFABBCED4}" type="presOf" srcId="{F591644F-400A-443A-8B2B-E4F338E3CF66}" destId="{ABF62707-BD22-486F-85C3-890C373A97F3}" srcOrd="1" destOrd="0" presId="urn:microsoft.com/office/officeart/2005/8/layout/vProcess5"/>
    <dgm:cxn modelId="{1A9B9089-3ABB-433B-933A-8FAFC1496D90}" type="presOf" srcId="{69F17A04-18B8-4653-8C8A-90BFCB6CE73C}" destId="{38B8AF49-7A94-4EF5-820F-BD6809DB1653}" srcOrd="0" destOrd="0" presId="urn:microsoft.com/office/officeart/2005/8/layout/vProcess5"/>
    <dgm:cxn modelId="{0258BF8B-DB2E-4A18-9F78-8FEEA049217A}" type="presOf" srcId="{4E7D6232-8B6C-416F-A413-088699037D9E}" destId="{04F069A4-D714-406A-8F05-28AC6BCD5A95}" srcOrd="0" destOrd="0" presId="urn:microsoft.com/office/officeart/2005/8/layout/vProcess5"/>
    <dgm:cxn modelId="{A85CA490-2462-4E8A-A605-82F63C5DFF83}" type="presOf" srcId="{35DCBC40-C69A-422D-9AF5-402AAD0004BF}" destId="{2655F908-1C39-4F86-B9BC-E90174ABAEDF}" srcOrd="1" destOrd="1" presId="urn:microsoft.com/office/officeart/2005/8/layout/vProcess5"/>
    <dgm:cxn modelId="{C2687BA1-373F-41C4-B268-3F01291B56EA}" type="presOf" srcId="{F591644F-400A-443A-8B2B-E4F338E3CF66}" destId="{491C44D1-CA46-4F5F-9F65-9562D7742EB0}" srcOrd="0" destOrd="0" presId="urn:microsoft.com/office/officeart/2005/8/layout/vProcess5"/>
    <dgm:cxn modelId="{D12C2BB3-66DA-422C-BDA5-17C05E3B0381}" type="presOf" srcId="{A83D94C6-5A56-4AB9-BFC0-DDB774C93D62}" destId="{937F343E-DD6A-49B4-A731-05B5211FFA5B}" srcOrd="0" destOrd="0" presId="urn:microsoft.com/office/officeart/2005/8/layout/vProcess5"/>
    <dgm:cxn modelId="{0B76D1B4-C118-48ED-913E-026F05C804AD}" type="presOf" srcId="{9A88A8C3-9731-41FA-B98E-CFFDF857481F}" destId="{101553E2-2909-4B3E-B7A0-1999B6EFA788}" srcOrd="0" destOrd="2" presId="urn:microsoft.com/office/officeart/2005/8/layout/vProcess5"/>
    <dgm:cxn modelId="{2A77E3B7-563E-4548-ABB5-1BC63895905F}" type="presOf" srcId="{9A88A8C3-9731-41FA-B98E-CFFDF857481F}" destId="{47800ED6-CD6C-4CFF-B179-B81A59684003}" srcOrd="1" destOrd="2" presId="urn:microsoft.com/office/officeart/2005/8/layout/vProcess5"/>
    <dgm:cxn modelId="{53EF25C7-2FC3-42FA-AB3A-A1D796F20E04}" srcId="{2C9FC4A7-9EA2-4BB0-B489-9C4601BD733C}" destId="{F591644F-400A-443A-8B2B-E4F338E3CF66}" srcOrd="4" destOrd="0" parTransId="{C67D2D12-C037-4CFD-AC74-E1EB6DE04CA3}" sibTransId="{FEFAF893-805E-412D-A591-B8A8088FBE7D}"/>
    <dgm:cxn modelId="{B6FCD2CC-6ED2-415F-A41F-B3EC973F68B3}" type="presOf" srcId="{EB68EDD2-ED71-4890-8895-63AE409160C6}" destId="{04F069A4-D714-406A-8F05-28AC6BCD5A95}" srcOrd="0" destOrd="1" presId="urn:microsoft.com/office/officeart/2005/8/layout/vProcess5"/>
    <dgm:cxn modelId="{41ECCBCD-7E1C-4884-AFC5-1D26C70E733D}" type="presOf" srcId="{35DCBC40-C69A-422D-9AF5-402AAD0004BF}" destId="{6F297C05-44C3-4E4F-BD09-8683469916A9}" srcOrd="0" destOrd="1" presId="urn:microsoft.com/office/officeart/2005/8/layout/vProcess5"/>
    <dgm:cxn modelId="{352A97D5-CE91-45FB-BC26-5C4EDBFC6111}" type="presOf" srcId="{77591DE2-D268-417E-93FC-B4728FD3C376}" destId="{6F297C05-44C3-4E4F-BD09-8683469916A9}" srcOrd="0" destOrd="0" presId="urn:microsoft.com/office/officeart/2005/8/layout/vProcess5"/>
    <dgm:cxn modelId="{BE413FDB-A539-403F-9313-C82A27CD93D2}" type="presOf" srcId="{0EE94998-BDCC-43A8-B52F-412DF3C1E896}" destId="{7D74A1C8-2EA0-41F1-80E9-1214519E1B63}" srcOrd="0" destOrd="0" presId="urn:microsoft.com/office/officeart/2005/8/layout/vProcess5"/>
    <dgm:cxn modelId="{9F61F6E4-DD85-441B-B00B-C456690D4810}" type="presOf" srcId="{F6579DE0-5BDD-4CA6-8D4D-1A2CABADCBD4}" destId="{47800ED6-CD6C-4CFF-B179-B81A59684003}" srcOrd="1" destOrd="1" presId="urn:microsoft.com/office/officeart/2005/8/layout/vProcess5"/>
    <dgm:cxn modelId="{26B8B4E5-6132-4117-9836-1E84FDDA55B1}" srcId="{77591DE2-D268-417E-93FC-B4728FD3C376}" destId="{35DCBC40-C69A-422D-9AF5-402AAD0004BF}" srcOrd="0" destOrd="0" parTransId="{1057AD4A-37F6-478D-8135-5ACC8732FE2B}" sibTransId="{F6454672-AB47-434D-8267-F579A57662FA}"/>
    <dgm:cxn modelId="{3BA4BBEC-E13E-4DB8-9386-E3AC27EBB56E}" type="presOf" srcId="{F6579DE0-5BDD-4CA6-8D4D-1A2CABADCBD4}" destId="{101553E2-2909-4B3E-B7A0-1999B6EFA788}" srcOrd="0" destOrd="1" presId="urn:microsoft.com/office/officeart/2005/8/layout/vProcess5"/>
    <dgm:cxn modelId="{C8EC1EF0-EF94-4210-8ED9-3782D3389E0D}" type="presOf" srcId="{4E7D6232-8B6C-416F-A413-088699037D9E}" destId="{7B42143F-C4E1-439B-8653-1D3D989F85F3}" srcOrd="1" destOrd="0" presId="urn:microsoft.com/office/officeart/2005/8/layout/vProcess5"/>
    <dgm:cxn modelId="{53052EF0-0D11-4584-8B8D-F47263A80164}" type="presOf" srcId="{CE8295C3-9107-46B1-93AA-FB28C94F7693}" destId="{563D9906-D3B3-4295-ACC7-078806C236D6}" srcOrd="1" destOrd="0" presId="urn:microsoft.com/office/officeart/2005/8/layout/vProcess5"/>
    <dgm:cxn modelId="{36BD89FC-3A4D-4E45-B4D8-B7C3E048F3FE}" type="presOf" srcId="{C513F01C-CCF3-45D5-84E9-D936FA5BAA8C}" destId="{BBB62E8D-93E9-42A1-BD89-F801AB325E38}" srcOrd="0" destOrd="0" presId="urn:microsoft.com/office/officeart/2005/8/layout/vProcess5"/>
    <dgm:cxn modelId="{4C81C992-9EC8-4B32-8FDC-1378D50A0628}" type="presParOf" srcId="{F09371CE-6960-415F-9CC0-2EFD5F6E8645}" destId="{CAAA9910-D9C6-420D-B2CA-D0238F5B128C}" srcOrd="0" destOrd="0" presId="urn:microsoft.com/office/officeart/2005/8/layout/vProcess5"/>
    <dgm:cxn modelId="{9EDA917F-2D2F-4C5F-B5DF-E4229499203A}" type="presParOf" srcId="{F09371CE-6960-415F-9CC0-2EFD5F6E8645}" destId="{29088A4B-7508-4218-9809-8F36A1CFD1BF}" srcOrd="1" destOrd="0" presId="urn:microsoft.com/office/officeart/2005/8/layout/vProcess5"/>
    <dgm:cxn modelId="{A2727106-3BD8-44C5-8738-B2AF899C7450}" type="presParOf" srcId="{F09371CE-6960-415F-9CC0-2EFD5F6E8645}" destId="{6F297C05-44C3-4E4F-BD09-8683469916A9}" srcOrd="2" destOrd="0" presId="urn:microsoft.com/office/officeart/2005/8/layout/vProcess5"/>
    <dgm:cxn modelId="{FA9A3685-1733-4E30-BD78-9F7A03C33288}" type="presParOf" srcId="{F09371CE-6960-415F-9CC0-2EFD5F6E8645}" destId="{101553E2-2909-4B3E-B7A0-1999B6EFA788}" srcOrd="3" destOrd="0" presId="urn:microsoft.com/office/officeart/2005/8/layout/vProcess5"/>
    <dgm:cxn modelId="{28A85286-ABAD-4F2A-8D0E-35AF18C2AE61}" type="presParOf" srcId="{F09371CE-6960-415F-9CC0-2EFD5F6E8645}" destId="{04F069A4-D714-406A-8F05-28AC6BCD5A95}" srcOrd="4" destOrd="0" presId="urn:microsoft.com/office/officeart/2005/8/layout/vProcess5"/>
    <dgm:cxn modelId="{AA3CDAB3-269A-44AC-B9C7-4E9AFDA0B0C1}" type="presParOf" srcId="{F09371CE-6960-415F-9CC0-2EFD5F6E8645}" destId="{491C44D1-CA46-4F5F-9F65-9562D7742EB0}" srcOrd="5" destOrd="0" presId="urn:microsoft.com/office/officeart/2005/8/layout/vProcess5"/>
    <dgm:cxn modelId="{09826C83-08F7-4E64-9181-15B3FFC6D9CE}" type="presParOf" srcId="{F09371CE-6960-415F-9CC0-2EFD5F6E8645}" destId="{38B8AF49-7A94-4EF5-820F-BD6809DB1653}" srcOrd="6" destOrd="0" presId="urn:microsoft.com/office/officeart/2005/8/layout/vProcess5"/>
    <dgm:cxn modelId="{35C15D32-8008-4021-9B2E-852B90E5A0F8}" type="presParOf" srcId="{F09371CE-6960-415F-9CC0-2EFD5F6E8645}" destId="{7D74A1C8-2EA0-41F1-80E9-1214519E1B63}" srcOrd="7" destOrd="0" presId="urn:microsoft.com/office/officeart/2005/8/layout/vProcess5"/>
    <dgm:cxn modelId="{86272D97-39ED-436D-9467-DEBD126AD354}" type="presParOf" srcId="{F09371CE-6960-415F-9CC0-2EFD5F6E8645}" destId="{937F343E-DD6A-49B4-A731-05B5211FFA5B}" srcOrd="8" destOrd="0" presId="urn:microsoft.com/office/officeart/2005/8/layout/vProcess5"/>
    <dgm:cxn modelId="{C163D619-47FD-4C0D-B9FB-2A014AEBE009}" type="presParOf" srcId="{F09371CE-6960-415F-9CC0-2EFD5F6E8645}" destId="{BBB62E8D-93E9-42A1-BD89-F801AB325E38}" srcOrd="9" destOrd="0" presId="urn:microsoft.com/office/officeart/2005/8/layout/vProcess5"/>
    <dgm:cxn modelId="{20F90D95-5792-4CC9-B1C6-788E6A879471}" type="presParOf" srcId="{F09371CE-6960-415F-9CC0-2EFD5F6E8645}" destId="{563D9906-D3B3-4295-ACC7-078806C236D6}" srcOrd="10" destOrd="0" presId="urn:microsoft.com/office/officeart/2005/8/layout/vProcess5"/>
    <dgm:cxn modelId="{1D3CCDBE-E142-443E-8144-64EA2B917A09}" type="presParOf" srcId="{F09371CE-6960-415F-9CC0-2EFD5F6E8645}" destId="{2655F908-1C39-4F86-B9BC-E90174ABAEDF}" srcOrd="11" destOrd="0" presId="urn:microsoft.com/office/officeart/2005/8/layout/vProcess5"/>
    <dgm:cxn modelId="{7C0C9668-C76F-44FF-9319-AE8BB81D67B0}" type="presParOf" srcId="{F09371CE-6960-415F-9CC0-2EFD5F6E8645}" destId="{47800ED6-CD6C-4CFF-B179-B81A59684003}" srcOrd="12" destOrd="0" presId="urn:microsoft.com/office/officeart/2005/8/layout/vProcess5"/>
    <dgm:cxn modelId="{21055087-1825-4DCC-BC70-3A9286AF2B09}" type="presParOf" srcId="{F09371CE-6960-415F-9CC0-2EFD5F6E8645}" destId="{7B42143F-C4E1-439B-8653-1D3D989F85F3}" srcOrd="13" destOrd="0" presId="urn:microsoft.com/office/officeart/2005/8/layout/vProcess5"/>
    <dgm:cxn modelId="{436FAEFC-9272-4E1A-B093-B079DF5275EC}" type="presParOf" srcId="{F09371CE-6960-415F-9CC0-2EFD5F6E8645}" destId="{ABF62707-BD22-486F-85C3-890C373A97F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501B21-D913-4817-A4B2-20D8CD0D15B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94BA3D5B-488D-4891-B535-0D49CC7546EC}">
      <dgm:prSet phldrT="[Texte]" custT="1"/>
      <dgm:spPr/>
      <dgm:t>
        <a:bodyPr/>
        <a:lstStyle/>
        <a:p>
          <a:r>
            <a:rPr lang="fr-FR" sz="1600" dirty="0">
              <a:latin typeface="+mj-lt"/>
            </a:rPr>
            <a:t>Set up solution Big Data dans le cloud</a:t>
          </a:r>
          <a:endParaRPr lang="fr-FR" sz="1600" dirty="0"/>
        </a:p>
      </dgm:t>
    </dgm:pt>
    <dgm:pt modelId="{FC0FEE3E-857E-4B71-8650-0E7B19223175}" type="parTrans" cxnId="{07C3AE90-8B26-4643-84A2-D25E7D539B0D}">
      <dgm:prSet/>
      <dgm:spPr/>
      <dgm:t>
        <a:bodyPr/>
        <a:lstStyle/>
        <a:p>
          <a:endParaRPr lang="fr-FR" sz="1050"/>
        </a:p>
      </dgm:t>
    </dgm:pt>
    <dgm:pt modelId="{846EF685-E615-43FE-9FB1-F9F0CDF9EEFD}" type="sibTrans" cxnId="{07C3AE90-8B26-4643-84A2-D25E7D539B0D}">
      <dgm:prSet/>
      <dgm:spPr/>
      <dgm:t>
        <a:bodyPr/>
        <a:lstStyle/>
        <a:p>
          <a:endParaRPr lang="fr-FR" sz="1050"/>
        </a:p>
      </dgm:t>
    </dgm:pt>
    <dgm:pt modelId="{FADEA0C3-5570-4FE6-9C96-E0245D9877B7}">
      <dgm:prSet custT="1"/>
      <dgm:spPr/>
      <dgm:t>
        <a:bodyPr/>
        <a:lstStyle/>
        <a:p>
          <a:r>
            <a:rPr lang="fr-FR" sz="1600" dirty="0">
              <a:latin typeface="+mj-lt"/>
            </a:rPr>
            <a:t>Mise en place EC2, S3, IAM</a:t>
          </a:r>
        </a:p>
      </dgm:t>
    </dgm:pt>
    <dgm:pt modelId="{22BB73D0-3A16-4984-88A6-482F398056E8}" type="parTrans" cxnId="{E9772A49-31F7-4047-BA75-837726F335B8}">
      <dgm:prSet/>
      <dgm:spPr/>
      <dgm:t>
        <a:bodyPr/>
        <a:lstStyle/>
        <a:p>
          <a:endParaRPr lang="fr-FR" sz="1050"/>
        </a:p>
      </dgm:t>
    </dgm:pt>
    <dgm:pt modelId="{5D8F3FF8-4353-4611-908A-F80F9F65600A}" type="sibTrans" cxnId="{E9772A49-31F7-4047-BA75-837726F335B8}">
      <dgm:prSet/>
      <dgm:spPr/>
      <dgm:t>
        <a:bodyPr/>
        <a:lstStyle/>
        <a:p>
          <a:endParaRPr lang="fr-FR" sz="1050"/>
        </a:p>
      </dgm:t>
    </dgm:pt>
    <dgm:pt modelId="{2380CA8F-3715-49CA-B994-864EA65F067B}">
      <dgm:prSet custT="1"/>
      <dgm:spPr/>
      <dgm:t>
        <a:bodyPr/>
        <a:lstStyle/>
        <a:p>
          <a:r>
            <a:rPr lang="fr-FR" sz="1600" dirty="0">
              <a:latin typeface="+mj-lt"/>
            </a:rPr>
            <a:t>Configuration EC2</a:t>
          </a:r>
        </a:p>
      </dgm:t>
    </dgm:pt>
    <dgm:pt modelId="{466D03B8-344D-4AF2-80C7-FEEFE58D64C1}" type="parTrans" cxnId="{B06359A7-5F44-47E4-B031-30130FFE5129}">
      <dgm:prSet/>
      <dgm:spPr/>
      <dgm:t>
        <a:bodyPr/>
        <a:lstStyle/>
        <a:p>
          <a:endParaRPr lang="fr-FR" sz="1050"/>
        </a:p>
      </dgm:t>
    </dgm:pt>
    <dgm:pt modelId="{F4E9902A-82D2-4D69-BCA8-DAB66F40CD18}" type="sibTrans" cxnId="{B06359A7-5F44-47E4-B031-30130FFE5129}">
      <dgm:prSet/>
      <dgm:spPr/>
      <dgm:t>
        <a:bodyPr/>
        <a:lstStyle/>
        <a:p>
          <a:endParaRPr lang="fr-FR" sz="1050"/>
        </a:p>
      </dgm:t>
    </dgm:pt>
    <dgm:pt modelId="{440A0974-4F8A-4D09-AC96-F506BEE835BB}">
      <dgm:prSet custT="1"/>
      <dgm:spPr/>
      <dgm:t>
        <a:bodyPr/>
        <a:lstStyle/>
        <a:p>
          <a:r>
            <a:rPr lang="fr-FR" sz="1600" dirty="0">
              <a:latin typeface="+mj-lt"/>
            </a:rPr>
            <a:t>Gestion des droits S3</a:t>
          </a:r>
        </a:p>
      </dgm:t>
    </dgm:pt>
    <dgm:pt modelId="{ECD08E44-7936-45C6-B0DC-378A1CE1B3C5}" type="parTrans" cxnId="{A2521A6C-2865-4D72-B0D0-A96922634DA8}">
      <dgm:prSet/>
      <dgm:spPr/>
      <dgm:t>
        <a:bodyPr/>
        <a:lstStyle/>
        <a:p>
          <a:endParaRPr lang="fr-FR" sz="1050"/>
        </a:p>
      </dgm:t>
    </dgm:pt>
    <dgm:pt modelId="{9EF8016F-8508-4039-BB37-847D6125C31B}" type="sibTrans" cxnId="{A2521A6C-2865-4D72-B0D0-A96922634DA8}">
      <dgm:prSet/>
      <dgm:spPr/>
      <dgm:t>
        <a:bodyPr/>
        <a:lstStyle/>
        <a:p>
          <a:endParaRPr lang="fr-FR" sz="1050"/>
        </a:p>
      </dgm:t>
    </dgm:pt>
    <dgm:pt modelId="{1567782F-A4BE-4065-98CD-C636FA73A6EC}">
      <dgm:prSet custT="1"/>
      <dgm:spPr/>
      <dgm:t>
        <a:bodyPr/>
        <a:lstStyle/>
        <a:p>
          <a:r>
            <a:rPr lang="fr-FR" sz="1600" dirty="0">
              <a:latin typeface="+mj-lt"/>
            </a:rPr>
            <a:t>Principale difficulté : config EC2 pour un environnement </a:t>
          </a:r>
          <a:r>
            <a:rPr lang="fr-FR" sz="1600" dirty="0" err="1">
              <a:latin typeface="+mj-lt"/>
            </a:rPr>
            <a:t>spark</a:t>
          </a:r>
          <a:r>
            <a:rPr lang="fr-FR" sz="1600" dirty="0">
              <a:latin typeface="+mj-lt"/>
            </a:rPr>
            <a:t> fonctionnel</a:t>
          </a:r>
        </a:p>
      </dgm:t>
    </dgm:pt>
    <dgm:pt modelId="{CE11E019-EC3B-438D-8684-13DECDEECBEF}" type="parTrans" cxnId="{05B3AF28-7D7A-4A26-963C-6F8EC7E90CD4}">
      <dgm:prSet/>
      <dgm:spPr/>
      <dgm:t>
        <a:bodyPr/>
        <a:lstStyle/>
        <a:p>
          <a:endParaRPr lang="fr-FR" sz="1050"/>
        </a:p>
      </dgm:t>
    </dgm:pt>
    <dgm:pt modelId="{B4982572-3604-49B6-87D9-A7A71C0CE4BA}" type="sibTrans" cxnId="{05B3AF28-7D7A-4A26-963C-6F8EC7E90CD4}">
      <dgm:prSet/>
      <dgm:spPr/>
      <dgm:t>
        <a:bodyPr/>
        <a:lstStyle/>
        <a:p>
          <a:endParaRPr lang="fr-FR" sz="1050"/>
        </a:p>
      </dgm:t>
    </dgm:pt>
    <dgm:pt modelId="{D2A56E5E-97B3-499E-B93B-ECD8418FB83E}" type="pres">
      <dgm:prSet presAssocID="{7F501B21-D913-4817-A4B2-20D8CD0D15BD}" presName="Name0" presStyleCnt="0">
        <dgm:presLayoutVars>
          <dgm:dir/>
          <dgm:animLvl val="lvl"/>
          <dgm:resizeHandles val="exact"/>
        </dgm:presLayoutVars>
      </dgm:prSet>
      <dgm:spPr/>
    </dgm:pt>
    <dgm:pt modelId="{85011CA9-9E16-4A13-B3A1-DEADF9311125}" type="pres">
      <dgm:prSet presAssocID="{94BA3D5B-488D-4891-B535-0D49CC7546EC}" presName="composite" presStyleCnt="0"/>
      <dgm:spPr/>
    </dgm:pt>
    <dgm:pt modelId="{A1540266-44A2-4227-924E-41D2C134D248}" type="pres">
      <dgm:prSet presAssocID="{94BA3D5B-488D-4891-B535-0D49CC7546EC}" presName="parTx" presStyleLbl="alignNode1" presStyleIdx="0" presStyleCnt="1" custScaleY="84694">
        <dgm:presLayoutVars>
          <dgm:chMax val="0"/>
          <dgm:chPref val="0"/>
          <dgm:bulletEnabled val="1"/>
        </dgm:presLayoutVars>
      </dgm:prSet>
      <dgm:spPr/>
    </dgm:pt>
    <dgm:pt modelId="{47C8D456-88C5-429F-9013-3DE60324BFE5}" type="pres">
      <dgm:prSet presAssocID="{94BA3D5B-488D-4891-B535-0D49CC7546EC}" presName="desTx" presStyleLbl="alignAccFollowNode1" presStyleIdx="0" presStyleCnt="1">
        <dgm:presLayoutVars>
          <dgm:bulletEnabled val="1"/>
        </dgm:presLayoutVars>
      </dgm:prSet>
      <dgm:spPr/>
    </dgm:pt>
  </dgm:ptLst>
  <dgm:cxnLst>
    <dgm:cxn modelId="{895B101E-CDB4-43C6-A2D2-9AC306E6EAAF}" type="presOf" srcId="{FADEA0C3-5570-4FE6-9C96-E0245D9877B7}" destId="{47C8D456-88C5-429F-9013-3DE60324BFE5}" srcOrd="0" destOrd="0" presId="urn:microsoft.com/office/officeart/2005/8/layout/hList1"/>
    <dgm:cxn modelId="{FE9CF720-FAB5-4746-91BA-7F9376912B42}" type="presOf" srcId="{7F501B21-D913-4817-A4B2-20D8CD0D15BD}" destId="{D2A56E5E-97B3-499E-B93B-ECD8418FB83E}" srcOrd="0" destOrd="0" presId="urn:microsoft.com/office/officeart/2005/8/layout/hList1"/>
    <dgm:cxn modelId="{05B3AF28-7D7A-4A26-963C-6F8EC7E90CD4}" srcId="{94BA3D5B-488D-4891-B535-0D49CC7546EC}" destId="{1567782F-A4BE-4065-98CD-C636FA73A6EC}" srcOrd="3" destOrd="0" parTransId="{CE11E019-EC3B-438D-8684-13DECDEECBEF}" sibTransId="{B4982572-3604-49B6-87D9-A7A71C0CE4BA}"/>
    <dgm:cxn modelId="{E9772A49-31F7-4047-BA75-837726F335B8}" srcId="{94BA3D5B-488D-4891-B535-0D49CC7546EC}" destId="{FADEA0C3-5570-4FE6-9C96-E0245D9877B7}" srcOrd="0" destOrd="0" parTransId="{22BB73D0-3A16-4984-88A6-482F398056E8}" sibTransId="{5D8F3FF8-4353-4611-908A-F80F9F65600A}"/>
    <dgm:cxn modelId="{A2521A6C-2865-4D72-B0D0-A96922634DA8}" srcId="{94BA3D5B-488D-4891-B535-0D49CC7546EC}" destId="{440A0974-4F8A-4D09-AC96-F506BEE835BB}" srcOrd="2" destOrd="0" parTransId="{ECD08E44-7936-45C6-B0DC-378A1CE1B3C5}" sibTransId="{9EF8016F-8508-4039-BB37-847D6125C31B}"/>
    <dgm:cxn modelId="{267D3D8F-58A6-4AE8-90FF-8857874E954C}" type="presOf" srcId="{94BA3D5B-488D-4891-B535-0D49CC7546EC}" destId="{A1540266-44A2-4227-924E-41D2C134D248}" srcOrd="0" destOrd="0" presId="urn:microsoft.com/office/officeart/2005/8/layout/hList1"/>
    <dgm:cxn modelId="{07C3AE90-8B26-4643-84A2-D25E7D539B0D}" srcId="{7F501B21-D913-4817-A4B2-20D8CD0D15BD}" destId="{94BA3D5B-488D-4891-B535-0D49CC7546EC}" srcOrd="0" destOrd="0" parTransId="{FC0FEE3E-857E-4B71-8650-0E7B19223175}" sibTransId="{846EF685-E615-43FE-9FB1-F9F0CDF9EEFD}"/>
    <dgm:cxn modelId="{B06359A7-5F44-47E4-B031-30130FFE5129}" srcId="{94BA3D5B-488D-4891-B535-0D49CC7546EC}" destId="{2380CA8F-3715-49CA-B994-864EA65F067B}" srcOrd="1" destOrd="0" parTransId="{466D03B8-344D-4AF2-80C7-FEEFE58D64C1}" sibTransId="{F4E9902A-82D2-4D69-BCA8-DAB66F40CD18}"/>
    <dgm:cxn modelId="{88AA91AA-49D0-424E-97EF-7C7CF93EFDCE}" type="presOf" srcId="{1567782F-A4BE-4065-98CD-C636FA73A6EC}" destId="{47C8D456-88C5-429F-9013-3DE60324BFE5}" srcOrd="0" destOrd="3" presId="urn:microsoft.com/office/officeart/2005/8/layout/hList1"/>
    <dgm:cxn modelId="{DAA604CD-EDC4-492A-AC5B-2EF75B5A85DB}" type="presOf" srcId="{2380CA8F-3715-49CA-B994-864EA65F067B}" destId="{47C8D456-88C5-429F-9013-3DE60324BFE5}" srcOrd="0" destOrd="1" presId="urn:microsoft.com/office/officeart/2005/8/layout/hList1"/>
    <dgm:cxn modelId="{F3A35CEA-2E94-4AE8-A686-3F5B939E20A3}" type="presOf" srcId="{440A0974-4F8A-4D09-AC96-F506BEE835BB}" destId="{47C8D456-88C5-429F-9013-3DE60324BFE5}" srcOrd="0" destOrd="2" presId="urn:microsoft.com/office/officeart/2005/8/layout/hList1"/>
    <dgm:cxn modelId="{EE8CC33C-5E04-45FB-A1EA-9B55184A52F7}" type="presParOf" srcId="{D2A56E5E-97B3-499E-B93B-ECD8418FB83E}" destId="{85011CA9-9E16-4A13-B3A1-DEADF9311125}" srcOrd="0" destOrd="0" presId="urn:microsoft.com/office/officeart/2005/8/layout/hList1"/>
    <dgm:cxn modelId="{524ADA8B-3927-4078-8DF4-4D5D8284C540}" type="presParOf" srcId="{85011CA9-9E16-4A13-B3A1-DEADF9311125}" destId="{A1540266-44A2-4227-924E-41D2C134D248}" srcOrd="0" destOrd="0" presId="urn:microsoft.com/office/officeart/2005/8/layout/hList1"/>
    <dgm:cxn modelId="{DCFA990C-490B-4FDE-8F02-93FDD85B5664}" type="presParOf" srcId="{85011CA9-9E16-4A13-B3A1-DEADF9311125}" destId="{47C8D456-88C5-429F-9013-3DE60324BFE5}"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93513D-D7A3-4EBA-94C1-62080C18294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F833903C-AFA3-4800-83DA-936DA4161AFD}">
      <dgm:prSet phldrT="[Texte]" custT="1"/>
      <dgm:spPr/>
      <dgm:t>
        <a:bodyPr/>
        <a:lstStyle/>
        <a:p>
          <a:r>
            <a:rPr lang="fr-FR" sz="1600" dirty="0" err="1">
              <a:latin typeface="+mj-lt"/>
            </a:rPr>
            <a:t>PoC</a:t>
          </a:r>
          <a:r>
            <a:rPr lang="fr-FR" sz="1600" dirty="0">
              <a:latin typeface="+mj-lt"/>
            </a:rPr>
            <a:t> </a:t>
          </a:r>
          <a:r>
            <a:rPr lang="fr-FR" sz="1600" dirty="0" err="1">
              <a:latin typeface="+mj-lt"/>
            </a:rPr>
            <a:t>preprocessing</a:t>
          </a:r>
          <a:r>
            <a:rPr lang="fr-FR" sz="1600" dirty="0">
              <a:latin typeface="+mj-lt"/>
            </a:rPr>
            <a:t> et PCA sur qqs images</a:t>
          </a:r>
          <a:endParaRPr lang="fr-FR" sz="1600" dirty="0"/>
        </a:p>
      </dgm:t>
    </dgm:pt>
    <dgm:pt modelId="{BB34B531-995F-4C44-A3A8-2D816A367DC6}" type="parTrans" cxnId="{68BDDE3D-9874-4CF5-A3CA-B3D55B8B0478}">
      <dgm:prSet/>
      <dgm:spPr/>
      <dgm:t>
        <a:bodyPr/>
        <a:lstStyle/>
        <a:p>
          <a:endParaRPr lang="fr-FR"/>
        </a:p>
      </dgm:t>
    </dgm:pt>
    <dgm:pt modelId="{FE74990A-C0CA-4937-9D5E-A48E607140EC}" type="sibTrans" cxnId="{68BDDE3D-9874-4CF5-A3CA-B3D55B8B0478}">
      <dgm:prSet/>
      <dgm:spPr/>
      <dgm:t>
        <a:bodyPr/>
        <a:lstStyle/>
        <a:p>
          <a:endParaRPr lang="fr-FR"/>
        </a:p>
      </dgm:t>
    </dgm:pt>
    <dgm:pt modelId="{BFF480CE-9614-4E69-8DCD-469C5F6133F2}">
      <dgm:prSet custT="1"/>
      <dgm:spPr/>
      <dgm:t>
        <a:bodyPr/>
        <a:lstStyle/>
        <a:p>
          <a:r>
            <a:rPr lang="fr-FR" sz="1600" kern="1200" dirty="0">
              <a:solidFill>
                <a:srgbClr val="000000">
                  <a:hueOff val="0"/>
                  <a:satOff val="0"/>
                  <a:lumOff val="0"/>
                  <a:alphaOff val="0"/>
                </a:srgbClr>
              </a:solidFill>
              <a:latin typeface="Sitka Banner"/>
              <a:ea typeface="+mn-ea"/>
              <a:cs typeface="+mn-cs"/>
            </a:rPr>
            <a:t>Communication avec S3</a:t>
          </a:r>
        </a:p>
      </dgm:t>
    </dgm:pt>
    <dgm:pt modelId="{ABEBEA6B-1801-4771-B840-5EFEF745C423}" type="parTrans" cxnId="{FEB3CA88-0691-457C-89B7-24610E40EEFC}">
      <dgm:prSet/>
      <dgm:spPr/>
      <dgm:t>
        <a:bodyPr/>
        <a:lstStyle/>
        <a:p>
          <a:endParaRPr lang="fr-FR"/>
        </a:p>
      </dgm:t>
    </dgm:pt>
    <dgm:pt modelId="{D3510A74-68A4-4A4E-BDA6-55C6290AF4D0}" type="sibTrans" cxnId="{FEB3CA88-0691-457C-89B7-24610E40EEFC}">
      <dgm:prSet/>
      <dgm:spPr/>
      <dgm:t>
        <a:bodyPr/>
        <a:lstStyle/>
        <a:p>
          <a:endParaRPr lang="fr-FR"/>
        </a:p>
      </dgm:t>
    </dgm:pt>
    <dgm:pt modelId="{3CAF8175-1ADC-4729-AEA6-401402FF891E}">
      <dgm:prSet custT="1"/>
      <dgm:spPr/>
      <dgm:t>
        <a:bodyPr/>
        <a:lstStyle/>
        <a:p>
          <a:r>
            <a:rPr lang="fr-FR" sz="1600" kern="1200" dirty="0">
              <a:solidFill>
                <a:srgbClr val="000000">
                  <a:hueOff val="0"/>
                  <a:satOff val="0"/>
                  <a:lumOff val="0"/>
                  <a:alphaOff val="0"/>
                </a:srgbClr>
              </a:solidFill>
              <a:latin typeface="Sitka Banner"/>
              <a:ea typeface="+mn-ea"/>
              <a:cs typeface="+mn-cs"/>
            </a:rPr>
            <a:t>Utilisation de pandas </a:t>
          </a:r>
          <a:r>
            <a:rPr lang="fr-FR" sz="1600" kern="1200" dirty="0" err="1">
              <a:solidFill>
                <a:srgbClr val="000000">
                  <a:hueOff val="0"/>
                  <a:satOff val="0"/>
                  <a:lumOff val="0"/>
                  <a:alphaOff val="0"/>
                </a:srgbClr>
              </a:solidFill>
              <a:latin typeface="Sitka Banner"/>
              <a:ea typeface="+mn-ea"/>
              <a:cs typeface="+mn-cs"/>
            </a:rPr>
            <a:t>udf</a:t>
          </a:r>
          <a:r>
            <a:rPr lang="fr-FR" sz="1600" kern="1200" dirty="0">
              <a:solidFill>
                <a:srgbClr val="000000">
                  <a:hueOff val="0"/>
                  <a:satOff val="0"/>
                  <a:lumOff val="0"/>
                  <a:alphaOff val="0"/>
                </a:srgbClr>
              </a:solidFill>
              <a:latin typeface="Sitka Banner"/>
              <a:ea typeface="+mn-ea"/>
              <a:cs typeface="+mn-cs"/>
            </a:rPr>
            <a:t> pour calculs sur </a:t>
          </a:r>
          <a:r>
            <a:rPr lang="fr-FR" sz="1600" kern="1200" dirty="0" err="1">
              <a:solidFill>
                <a:srgbClr val="000000">
                  <a:hueOff val="0"/>
                  <a:satOff val="0"/>
                  <a:lumOff val="0"/>
                  <a:alphaOff val="0"/>
                </a:srgbClr>
              </a:solidFill>
              <a:latin typeface="Sitka Banner"/>
              <a:ea typeface="+mn-ea"/>
              <a:cs typeface="+mn-cs"/>
            </a:rPr>
            <a:t>df</a:t>
          </a:r>
          <a:endParaRPr lang="fr-FR" sz="1600" kern="1200" dirty="0">
            <a:solidFill>
              <a:srgbClr val="000000">
                <a:hueOff val="0"/>
                <a:satOff val="0"/>
                <a:lumOff val="0"/>
                <a:alphaOff val="0"/>
              </a:srgbClr>
            </a:solidFill>
            <a:latin typeface="Sitka Banner"/>
            <a:ea typeface="+mn-ea"/>
            <a:cs typeface="+mn-cs"/>
          </a:endParaRPr>
        </a:p>
      </dgm:t>
    </dgm:pt>
    <dgm:pt modelId="{9EFCC753-23A0-4610-AA86-5529D8B79156}" type="parTrans" cxnId="{B4C8544A-84E3-43C2-8487-9DBE1CEB9B5F}">
      <dgm:prSet/>
      <dgm:spPr/>
      <dgm:t>
        <a:bodyPr/>
        <a:lstStyle/>
        <a:p>
          <a:endParaRPr lang="fr-FR"/>
        </a:p>
      </dgm:t>
    </dgm:pt>
    <dgm:pt modelId="{7461EE98-CB33-4012-85C3-638BC9512D76}" type="sibTrans" cxnId="{B4C8544A-84E3-43C2-8487-9DBE1CEB9B5F}">
      <dgm:prSet/>
      <dgm:spPr/>
      <dgm:t>
        <a:bodyPr/>
        <a:lstStyle/>
        <a:p>
          <a:endParaRPr lang="fr-FR"/>
        </a:p>
      </dgm:t>
    </dgm:pt>
    <dgm:pt modelId="{24F4AEFF-64E4-4307-A919-E2669B7B4EEA}">
      <dgm:prSet custT="1"/>
      <dgm:spPr/>
      <dgm:t>
        <a:bodyPr/>
        <a:lstStyle/>
        <a:p>
          <a:r>
            <a:rPr lang="fr-FR" sz="1600" kern="1200" dirty="0">
              <a:solidFill>
                <a:srgbClr val="000000">
                  <a:hueOff val="0"/>
                  <a:satOff val="0"/>
                  <a:lumOff val="0"/>
                  <a:alphaOff val="0"/>
                </a:srgbClr>
              </a:solidFill>
              <a:latin typeface="Sitka Banner"/>
              <a:ea typeface="+mn-ea"/>
              <a:cs typeface="+mn-cs"/>
            </a:rPr>
            <a:t>Parallélisation sur plusieurs CPU</a:t>
          </a:r>
        </a:p>
      </dgm:t>
    </dgm:pt>
    <dgm:pt modelId="{7077C01E-CAB3-4969-B12D-45526583CCC4}" type="parTrans" cxnId="{C9EC277E-58FB-4276-A265-ACF93814ABFE}">
      <dgm:prSet/>
      <dgm:spPr/>
      <dgm:t>
        <a:bodyPr/>
        <a:lstStyle/>
        <a:p>
          <a:endParaRPr lang="fr-FR"/>
        </a:p>
      </dgm:t>
    </dgm:pt>
    <dgm:pt modelId="{D2786EF0-5611-4EDE-AC36-4B716D2A550C}" type="sibTrans" cxnId="{C9EC277E-58FB-4276-A265-ACF93814ABFE}">
      <dgm:prSet/>
      <dgm:spPr/>
      <dgm:t>
        <a:bodyPr/>
        <a:lstStyle/>
        <a:p>
          <a:endParaRPr lang="fr-FR"/>
        </a:p>
      </dgm:t>
    </dgm:pt>
    <dgm:pt modelId="{F1ED3137-1859-40A6-8B63-921342947E24}">
      <dgm:prSet custT="1"/>
      <dgm:spPr/>
      <dgm:t>
        <a:bodyPr/>
        <a:lstStyle/>
        <a:p>
          <a:r>
            <a:rPr lang="fr-FR" sz="1600" kern="1200" dirty="0">
              <a:solidFill>
                <a:srgbClr val="000000">
                  <a:hueOff val="0"/>
                  <a:satOff val="0"/>
                  <a:lumOff val="0"/>
                  <a:alphaOff val="0"/>
                </a:srgbClr>
              </a:solidFill>
              <a:latin typeface="Sitka Banner"/>
              <a:ea typeface="+mn-ea"/>
              <a:cs typeface="+mn-cs"/>
            </a:rPr>
            <a:t>Principale difficulté : conflits de version</a:t>
          </a:r>
        </a:p>
      </dgm:t>
    </dgm:pt>
    <dgm:pt modelId="{C9488100-1815-4E35-954B-469929A57E78}" type="parTrans" cxnId="{0C968A61-39A1-41EE-95C3-D1BF4457F415}">
      <dgm:prSet/>
      <dgm:spPr/>
      <dgm:t>
        <a:bodyPr/>
        <a:lstStyle/>
        <a:p>
          <a:endParaRPr lang="fr-FR"/>
        </a:p>
      </dgm:t>
    </dgm:pt>
    <dgm:pt modelId="{C97CB76C-2993-456B-90A6-2A3AFB38FB3C}" type="sibTrans" cxnId="{0C968A61-39A1-41EE-95C3-D1BF4457F415}">
      <dgm:prSet/>
      <dgm:spPr/>
      <dgm:t>
        <a:bodyPr/>
        <a:lstStyle/>
        <a:p>
          <a:endParaRPr lang="fr-FR"/>
        </a:p>
      </dgm:t>
    </dgm:pt>
    <dgm:pt modelId="{F68BD269-7540-4341-B9D5-9707CA9B2529}" type="pres">
      <dgm:prSet presAssocID="{4893513D-D7A3-4EBA-94C1-62080C182942}" presName="Name0" presStyleCnt="0">
        <dgm:presLayoutVars>
          <dgm:dir/>
          <dgm:animLvl val="lvl"/>
          <dgm:resizeHandles val="exact"/>
        </dgm:presLayoutVars>
      </dgm:prSet>
      <dgm:spPr/>
    </dgm:pt>
    <dgm:pt modelId="{A0F9E64A-B680-464D-ADE8-5DABEDC3E237}" type="pres">
      <dgm:prSet presAssocID="{F833903C-AFA3-4800-83DA-936DA4161AFD}" presName="composite" presStyleCnt="0"/>
      <dgm:spPr/>
    </dgm:pt>
    <dgm:pt modelId="{C730CC5B-E9E3-47CB-9E92-3634AC86EA69}" type="pres">
      <dgm:prSet presAssocID="{F833903C-AFA3-4800-83DA-936DA4161AFD}" presName="parTx" presStyleLbl="alignNode1" presStyleIdx="0" presStyleCnt="1" custScaleY="110394" custLinFactNeighborY="9806">
        <dgm:presLayoutVars>
          <dgm:chMax val="0"/>
          <dgm:chPref val="0"/>
          <dgm:bulletEnabled val="1"/>
        </dgm:presLayoutVars>
      </dgm:prSet>
      <dgm:spPr/>
    </dgm:pt>
    <dgm:pt modelId="{22BA3187-D00C-4872-AF27-3822CDEA97BC}" type="pres">
      <dgm:prSet presAssocID="{F833903C-AFA3-4800-83DA-936DA4161AFD}" presName="desTx" presStyleLbl="alignAccFollowNode1" presStyleIdx="0" presStyleCnt="1">
        <dgm:presLayoutVars>
          <dgm:bulletEnabled val="1"/>
        </dgm:presLayoutVars>
      </dgm:prSet>
      <dgm:spPr/>
    </dgm:pt>
  </dgm:ptLst>
  <dgm:cxnLst>
    <dgm:cxn modelId="{5CAE1C18-E119-46C1-960C-9AE8F43244A6}" type="presOf" srcId="{F833903C-AFA3-4800-83DA-936DA4161AFD}" destId="{C730CC5B-E9E3-47CB-9E92-3634AC86EA69}" srcOrd="0" destOrd="0" presId="urn:microsoft.com/office/officeart/2005/8/layout/hList1"/>
    <dgm:cxn modelId="{68BDDE3D-9874-4CF5-A3CA-B3D55B8B0478}" srcId="{4893513D-D7A3-4EBA-94C1-62080C182942}" destId="{F833903C-AFA3-4800-83DA-936DA4161AFD}" srcOrd="0" destOrd="0" parTransId="{BB34B531-995F-4C44-A3A8-2D816A367DC6}" sibTransId="{FE74990A-C0CA-4937-9D5E-A48E607140EC}"/>
    <dgm:cxn modelId="{0C968A61-39A1-41EE-95C3-D1BF4457F415}" srcId="{F833903C-AFA3-4800-83DA-936DA4161AFD}" destId="{F1ED3137-1859-40A6-8B63-921342947E24}" srcOrd="3" destOrd="0" parTransId="{C9488100-1815-4E35-954B-469929A57E78}" sibTransId="{C97CB76C-2993-456B-90A6-2A3AFB38FB3C}"/>
    <dgm:cxn modelId="{B4C8544A-84E3-43C2-8487-9DBE1CEB9B5F}" srcId="{F833903C-AFA3-4800-83DA-936DA4161AFD}" destId="{3CAF8175-1ADC-4729-AEA6-401402FF891E}" srcOrd="1" destOrd="0" parTransId="{9EFCC753-23A0-4610-AA86-5529D8B79156}" sibTransId="{7461EE98-CB33-4012-85C3-638BC9512D76}"/>
    <dgm:cxn modelId="{C9EC277E-58FB-4276-A265-ACF93814ABFE}" srcId="{F833903C-AFA3-4800-83DA-936DA4161AFD}" destId="{24F4AEFF-64E4-4307-A919-E2669B7B4EEA}" srcOrd="2" destOrd="0" parTransId="{7077C01E-CAB3-4969-B12D-45526583CCC4}" sibTransId="{D2786EF0-5611-4EDE-AC36-4B716D2A550C}"/>
    <dgm:cxn modelId="{5D0D6B81-4C09-4DAE-858B-2CABE905281C}" type="presOf" srcId="{F1ED3137-1859-40A6-8B63-921342947E24}" destId="{22BA3187-D00C-4872-AF27-3822CDEA97BC}" srcOrd="0" destOrd="3" presId="urn:microsoft.com/office/officeart/2005/8/layout/hList1"/>
    <dgm:cxn modelId="{FEB3CA88-0691-457C-89B7-24610E40EEFC}" srcId="{F833903C-AFA3-4800-83DA-936DA4161AFD}" destId="{BFF480CE-9614-4E69-8DCD-469C5F6133F2}" srcOrd="0" destOrd="0" parTransId="{ABEBEA6B-1801-4771-B840-5EFEF745C423}" sibTransId="{D3510A74-68A4-4A4E-BDA6-55C6290AF4D0}"/>
    <dgm:cxn modelId="{099D9DA9-F41B-4624-99D1-DA7C5102BAEA}" type="presOf" srcId="{24F4AEFF-64E4-4307-A919-E2669B7B4EEA}" destId="{22BA3187-D00C-4872-AF27-3822CDEA97BC}" srcOrd="0" destOrd="2" presId="urn:microsoft.com/office/officeart/2005/8/layout/hList1"/>
    <dgm:cxn modelId="{FFF405AE-78F4-49D4-A5AD-8FD64731322D}" type="presOf" srcId="{4893513D-D7A3-4EBA-94C1-62080C182942}" destId="{F68BD269-7540-4341-B9D5-9707CA9B2529}" srcOrd="0" destOrd="0" presId="urn:microsoft.com/office/officeart/2005/8/layout/hList1"/>
    <dgm:cxn modelId="{1ED238F2-897A-49C5-8743-E35F0842C510}" type="presOf" srcId="{3CAF8175-1ADC-4729-AEA6-401402FF891E}" destId="{22BA3187-D00C-4872-AF27-3822CDEA97BC}" srcOrd="0" destOrd="1" presId="urn:microsoft.com/office/officeart/2005/8/layout/hList1"/>
    <dgm:cxn modelId="{346E48FD-2B63-4D5B-85CC-ABD97E312F4D}" type="presOf" srcId="{BFF480CE-9614-4E69-8DCD-469C5F6133F2}" destId="{22BA3187-D00C-4872-AF27-3822CDEA97BC}" srcOrd="0" destOrd="0" presId="urn:microsoft.com/office/officeart/2005/8/layout/hList1"/>
    <dgm:cxn modelId="{BD832D90-7E3C-49C9-AD33-B4902DC36012}" type="presParOf" srcId="{F68BD269-7540-4341-B9D5-9707CA9B2529}" destId="{A0F9E64A-B680-464D-ADE8-5DABEDC3E237}" srcOrd="0" destOrd="0" presId="urn:microsoft.com/office/officeart/2005/8/layout/hList1"/>
    <dgm:cxn modelId="{DE80A54F-5AC5-4445-B67E-DA3C43BC5015}" type="presParOf" srcId="{A0F9E64A-B680-464D-ADE8-5DABEDC3E237}" destId="{C730CC5B-E9E3-47CB-9E92-3634AC86EA69}" srcOrd="0" destOrd="0" presId="urn:microsoft.com/office/officeart/2005/8/layout/hList1"/>
    <dgm:cxn modelId="{B38C81C5-87E9-41C2-9090-3CAF12FE62E5}" type="presParOf" srcId="{A0F9E64A-B680-464D-ADE8-5DABEDC3E237}" destId="{22BA3187-D00C-4872-AF27-3822CDEA97BC}"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88526-DA69-4BFD-BDD6-49B6CCECFA9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fr-FR"/>
        </a:p>
      </dgm:t>
    </dgm:pt>
    <dgm:pt modelId="{BDC30642-F2CC-47C1-A672-59540ED65E37}">
      <dgm:prSet phldrT="[Texte]"/>
      <dgm:spPr/>
      <dgm:t>
        <a:bodyPr/>
        <a:lstStyle/>
        <a:p>
          <a:pPr>
            <a:lnSpc>
              <a:spcPct val="100000"/>
            </a:lnSpc>
            <a:defRPr b="1"/>
          </a:pPr>
          <a:r>
            <a:rPr lang="fr-FR"/>
            <a:t>Collect</a:t>
          </a:r>
        </a:p>
      </dgm:t>
    </dgm:pt>
    <dgm:pt modelId="{3B99F222-A5CA-44EC-AD26-91316E27E159}" type="parTrans" cxnId="{97D6B10D-D0E3-4FA5-95C4-9D4BE91FF9A9}">
      <dgm:prSet/>
      <dgm:spPr/>
      <dgm:t>
        <a:bodyPr/>
        <a:lstStyle/>
        <a:p>
          <a:endParaRPr lang="fr-FR"/>
        </a:p>
      </dgm:t>
    </dgm:pt>
    <dgm:pt modelId="{8E915F5B-F41C-4600-9AC7-51222B163670}" type="sibTrans" cxnId="{97D6B10D-D0E3-4FA5-95C4-9D4BE91FF9A9}">
      <dgm:prSet/>
      <dgm:spPr/>
      <dgm:t>
        <a:bodyPr/>
        <a:lstStyle/>
        <a:p>
          <a:endParaRPr lang="fr-FR"/>
        </a:p>
      </dgm:t>
    </dgm:pt>
    <dgm:pt modelId="{4A6CD456-118F-4A0F-81EF-A25796B47837}">
      <dgm:prSet phldrT="[Texte]"/>
      <dgm:spPr/>
      <dgm:t>
        <a:bodyPr/>
        <a:lstStyle/>
        <a:p>
          <a:pPr>
            <a:lnSpc>
              <a:spcPct val="100000"/>
            </a:lnSpc>
            <a:defRPr b="1"/>
          </a:pPr>
          <a:r>
            <a:rPr lang="fr-FR"/>
            <a:t>Store Data</a:t>
          </a:r>
        </a:p>
      </dgm:t>
    </dgm:pt>
    <dgm:pt modelId="{ECB31395-5E68-4B98-97E6-256C93C44D97}" type="parTrans" cxnId="{14265DF7-26C6-4F26-8AE8-C13FF780B2AB}">
      <dgm:prSet/>
      <dgm:spPr/>
      <dgm:t>
        <a:bodyPr/>
        <a:lstStyle/>
        <a:p>
          <a:endParaRPr lang="fr-FR"/>
        </a:p>
      </dgm:t>
    </dgm:pt>
    <dgm:pt modelId="{C992ACED-3F56-4229-9413-A874CF4D3544}" type="sibTrans" cxnId="{14265DF7-26C6-4F26-8AE8-C13FF780B2AB}">
      <dgm:prSet/>
      <dgm:spPr/>
      <dgm:t>
        <a:bodyPr/>
        <a:lstStyle/>
        <a:p>
          <a:endParaRPr lang="fr-FR"/>
        </a:p>
      </dgm:t>
    </dgm:pt>
    <dgm:pt modelId="{FF9B0B69-1126-4828-9B74-E41BD9C4EB65}">
      <dgm:prSet phldrT="[Texte]"/>
      <dgm:spPr/>
      <dgm:t>
        <a:bodyPr/>
        <a:lstStyle/>
        <a:p>
          <a:pPr>
            <a:lnSpc>
              <a:spcPct val="100000"/>
            </a:lnSpc>
          </a:pPr>
          <a:r>
            <a:rPr lang="fr-FR"/>
            <a:t>Image upload</a:t>
          </a:r>
        </a:p>
      </dgm:t>
    </dgm:pt>
    <dgm:pt modelId="{DC503D71-0B3F-4CF8-88FD-93C7F3960C80}" type="parTrans" cxnId="{3F270D64-B99F-42AD-ADC3-A4A399F03AC7}">
      <dgm:prSet/>
      <dgm:spPr/>
      <dgm:t>
        <a:bodyPr/>
        <a:lstStyle/>
        <a:p>
          <a:endParaRPr lang="fr-FR"/>
        </a:p>
      </dgm:t>
    </dgm:pt>
    <dgm:pt modelId="{40B2ED66-98C6-4BAE-9223-C74476650863}" type="sibTrans" cxnId="{3F270D64-B99F-42AD-ADC3-A4A399F03AC7}">
      <dgm:prSet/>
      <dgm:spPr/>
      <dgm:t>
        <a:bodyPr/>
        <a:lstStyle/>
        <a:p>
          <a:endParaRPr lang="fr-FR"/>
        </a:p>
      </dgm:t>
    </dgm:pt>
    <dgm:pt modelId="{10A34B3D-9FD5-492D-BFEE-BA762053DD47}">
      <dgm:prSet phldrT="[Texte]"/>
      <dgm:spPr/>
      <dgm:t>
        <a:bodyPr/>
        <a:lstStyle/>
        <a:p>
          <a:pPr>
            <a:lnSpc>
              <a:spcPct val="100000"/>
            </a:lnSpc>
          </a:pPr>
          <a:r>
            <a:rPr lang="fr-FR"/>
            <a:t>Image capture</a:t>
          </a:r>
        </a:p>
      </dgm:t>
    </dgm:pt>
    <dgm:pt modelId="{602B915D-23B9-4C5E-A2A7-5CD57AB66CF1}" type="parTrans" cxnId="{6A32D028-D5BF-424C-ACAE-66850023BE19}">
      <dgm:prSet/>
      <dgm:spPr/>
      <dgm:t>
        <a:bodyPr/>
        <a:lstStyle/>
        <a:p>
          <a:endParaRPr lang="fr-FR"/>
        </a:p>
      </dgm:t>
    </dgm:pt>
    <dgm:pt modelId="{AE2ECEBA-C6E2-4E9C-8228-4AC2AA26D5B0}" type="sibTrans" cxnId="{6A32D028-D5BF-424C-ACAE-66850023BE19}">
      <dgm:prSet/>
      <dgm:spPr/>
      <dgm:t>
        <a:bodyPr/>
        <a:lstStyle/>
        <a:p>
          <a:endParaRPr lang="fr-FR"/>
        </a:p>
      </dgm:t>
    </dgm:pt>
    <dgm:pt modelId="{458A7F4F-B953-4135-A021-965C000381C9}">
      <dgm:prSet phldrT="[Texte]"/>
      <dgm:spPr/>
      <dgm:t>
        <a:bodyPr/>
        <a:lstStyle/>
        <a:p>
          <a:pPr>
            <a:lnSpc>
              <a:spcPct val="100000"/>
            </a:lnSpc>
          </a:pPr>
          <a:r>
            <a:rPr lang="fr-FR"/>
            <a:t>Details collection</a:t>
          </a:r>
        </a:p>
      </dgm:t>
    </dgm:pt>
    <dgm:pt modelId="{819EF7B5-68E9-45CB-8A4D-5AB21FE42D1B}" type="parTrans" cxnId="{0BD0D97D-B386-4E3C-9464-5B02BC30E98F}">
      <dgm:prSet/>
      <dgm:spPr/>
      <dgm:t>
        <a:bodyPr/>
        <a:lstStyle/>
        <a:p>
          <a:endParaRPr lang="fr-FR"/>
        </a:p>
      </dgm:t>
    </dgm:pt>
    <dgm:pt modelId="{DEDB2851-9E82-4F50-9844-D9B9B82F6227}" type="sibTrans" cxnId="{0BD0D97D-B386-4E3C-9464-5B02BC30E98F}">
      <dgm:prSet/>
      <dgm:spPr/>
      <dgm:t>
        <a:bodyPr/>
        <a:lstStyle/>
        <a:p>
          <a:endParaRPr lang="fr-FR"/>
        </a:p>
      </dgm:t>
    </dgm:pt>
    <dgm:pt modelId="{82D03790-E0B8-4B01-8B72-B2E72257EB6E}">
      <dgm:prSet phldrT="[Texte]"/>
      <dgm:spPr/>
      <dgm:t>
        <a:bodyPr/>
        <a:lstStyle/>
        <a:p>
          <a:pPr>
            <a:lnSpc>
              <a:spcPct val="100000"/>
            </a:lnSpc>
          </a:pPr>
          <a:r>
            <a:rPr lang="fr-FR"/>
            <a:t>Right labels</a:t>
          </a:r>
        </a:p>
      </dgm:t>
    </dgm:pt>
    <dgm:pt modelId="{ABA7DEEB-4721-4B16-A35C-0811F9E862EA}" type="parTrans" cxnId="{16D2A476-A0D9-452A-A267-4C0D92ACF922}">
      <dgm:prSet/>
      <dgm:spPr/>
      <dgm:t>
        <a:bodyPr/>
        <a:lstStyle/>
        <a:p>
          <a:endParaRPr lang="fr-FR"/>
        </a:p>
      </dgm:t>
    </dgm:pt>
    <dgm:pt modelId="{D9E258A7-F129-40AF-BBAD-F8F46DCFED52}" type="sibTrans" cxnId="{16D2A476-A0D9-452A-A267-4C0D92ACF922}">
      <dgm:prSet/>
      <dgm:spPr/>
      <dgm:t>
        <a:bodyPr/>
        <a:lstStyle/>
        <a:p>
          <a:endParaRPr lang="fr-FR"/>
        </a:p>
      </dgm:t>
    </dgm:pt>
    <dgm:pt modelId="{03226EF8-3862-482C-9C06-A76701663796}">
      <dgm:prSet phldrT="[Texte]"/>
      <dgm:spPr/>
      <dgm:t>
        <a:bodyPr/>
        <a:lstStyle/>
        <a:p>
          <a:pPr>
            <a:lnSpc>
              <a:spcPct val="100000"/>
            </a:lnSpc>
          </a:pPr>
          <a:r>
            <a:rPr lang="fr-FR"/>
            <a:t>Upstream preprocessing</a:t>
          </a:r>
        </a:p>
      </dgm:t>
    </dgm:pt>
    <dgm:pt modelId="{72482917-7F3B-4F28-A1C1-F95A354132C3}" type="parTrans" cxnId="{98257A43-60A2-45E0-ABE8-97C6B0DBFF4E}">
      <dgm:prSet/>
      <dgm:spPr/>
      <dgm:t>
        <a:bodyPr/>
        <a:lstStyle/>
        <a:p>
          <a:endParaRPr lang="fr-FR"/>
        </a:p>
      </dgm:t>
    </dgm:pt>
    <dgm:pt modelId="{28C4D08D-0097-4922-824F-018CBF129495}" type="sibTrans" cxnId="{98257A43-60A2-45E0-ABE8-97C6B0DBFF4E}">
      <dgm:prSet/>
      <dgm:spPr/>
      <dgm:t>
        <a:bodyPr/>
        <a:lstStyle/>
        <a:p>
          <a:endParaRPr lang="fr-FR"/>
        </a:p>
      </dgm:t>
    </dgm:pt>
    <dgm:pt modelId="{7D0E3D5A-B720-4C4A-84A6-F1D3B16F6DBF}">
      <dgm:prSet phldrT="[Texte]"/>
      <dgm:spPr/>
      <dgm:t>
        <a:bodyPr/>
        <a:lstStyle/>
        <a:p>
          <a:pPr>
            <a:lnSpc>
              <a:spcPct val="100000"/>
            </a:lnSpc>
          </a:pPr>
          <a:r>
            <a:rPr lang="fr-FR"/>
            <a:t>Details storage</a:t>
          </a:r>
        </a:p>
      </dgm:t>
    </dgm:pt>
    <dgm:pt modelId="{6DBE280C-E0AE-48EE-AC29-E457310D51B9}" type="parTrans" cxnId="{12F618C3-B753-4857-8041-69BB7D745B8B}">
      <dgm:prSet/>
      <dgm:spPr/>
      <dgm:t>
        <a:bodyPr/>
        <a:lstStyle/>
        <a:p>
          <a:endParaRPr lang="fr-FR"/>
        </a:p>
      </dgm:t>
    </dgm:pt>
    <dgm:pt modelId="{C1A48A9C-8F01-41A4-A4B8-70C708CEB56A}" type="sibTrans" cxnId="{12F618C3-B753-4857-8041-69BB7D745B8B}">
      <dgm:prSet/>
      <dgm:spPr/>
      <dgm:t>
        <a:bodyPr/>
        <a:lstStyle/>
        <a:p>
          <a:endParaRPr lang="fr-FR"/>
        </a:p>
      </dgm:t>
    </dgm:pt>
    <dgm:pt modelId="{3D3BAE31-B312-45B5-8695-F7AB36F3B74B}">
      <dgm:prSet phldrT="[Texte]"/>
      <dgm:spPr/>
      <dgm:t>
        <a:bodyPr/>
        <a:lstStyle/>
        <a:p>
          <a:pPr>
            <a:lnSpc>
              <a:spcPct val="100000"/>
            </a:lnSpc>
            <a:defRPr b="1"/>
          </a:pPr>
          <a:r>
            <a:rPr lang="fr-FR"/>
            <a:t>Preprocess&amp;reduce</a:t>
          </a:r>
        </a:p>
      </dgm:t>
    </dgm:pt>
    <dgm:pt modelId="{682223A3-75F1-4D08-B1EF-071EDE10C939}" type="parTrans" cxnId="{3454E016-CEDC-444E-8C4B-385DE6124C2C}">
      <dgm:prSet/>
      <dgm:spPr/>
      <dgm:t>
        <a:bodyPr/>
        <a:lstStyle/>
        <a:p>
          <a:endParaRPr lang="fr-FR"/>
        </a:p>
      </dgm:t>
    </dgm:pt>
    <dgm:pt modelId="{A073468E-64C0-45B8-8F35-E767197BB655}" type="sibTrans" cxnId="{3454E016-CEDC-444E-8C4B-385DE6124C2C}">
      <dgm:prSet/>
      <dgm:spPr/>
      <dgm:t>
        <a:bodyPr/>
        <a:lstStyle/>
        <a:p>
          <a:endParaRPr lang="fr-FR"/>
        </a:p>
      </dgm:t>
    </dgm:pt>
    <dgm:pt modelId="{9B510393-8AC3-44F0-ADDB-9639A7E7FAA3}">
      <dgm:prSet phldrT="[Texte]"/>
      <dgm:spPr/>
      <dgm:t>
        <a:bodyPr/>
        <a:lstStyle/>
        <a:p>
          <a:pPr>
            <a:lnSpc>
              <a:spcPct val="100000"/>
            </a:lnSpc>
            <a:defRPr b="1"/>
          </a:pPr>
          <a:r>
            <a:rPr lang="fr-FR"/>
            <a:t>Store results</a:t>
          </a:r>
        </a:p>
      </dgm:t>
    </dgm:pt>
    <dgm:pt modelId="{3705A3AB-047F-46D4-A86F-3F2BEB64A9EE}" type="parTrans" cxnId="{86F77B2C-0E6E-498C-9E07-9D9D77F37E4B}">
      <dgm:prSet/>
      <dgm:spPr/>
      <dgm:t>
        <a:bodyPr/>
        <a:lstStyle/>
        <a:p>
          <a:endParaRPr lang="fr-FR"/>
        </a:p>
      </dgm:t>
    </dgm:pt>
    <dgm:pt modelId="{93B146D7-FF28-4D60-ABAD-A0FBC1DA8CC3}" type="sibTrans" cxnId="{86F77B2C-0E6E-498C-9E07-9D9D77F37E4B}">
      <dgm:prSet/>
      <dgm:spPr/>
      <dgm:t>
        <a:bodyPr/>
        <a:lstStyle/>
        <a:p>
          <a:endParaRPr lang="fr-FR"/>
        </a:p>
      </dgm:t>
    </dgm:pt>
    <dgm:pt modelId="{D6923E6E-FB85-46E6-BC32-DC50636409F0}">
      <dgm:prSet phldrT="[Texte]"/>
      <dgm:spPr/>
      <dgm:t>
        <a:bodyPr/>
        <a:lstStyle/>
        <a:p>
          <a:pPr>
            <a:lnSpc>
              <a:spcPct val="100000"/>
            </a:lnSpc>
            <a:defRPr b="1"/>
          </a:pPr>
          <a:r>
            <a:rPr lang="fr-FR"/>
            <a:t>Classify</a:t>
          </a:r>
        </a:p>
      </dgm:t>
    </dgm:pt>
    <dgm:pt modelId="{2830A805-F9A2-4355-8E91-940AD17791F9}" type="parTrans" cxnId="{F2F1B0DD-66BC-4AE6-BEC8-7667C8703905}">
      <dgm:prSet/>
      <dgm:spPr/>
      <dgm:t>
        <a:bodyPr/>
        <a:lstStyle/>
        <a:p>
          <a:endParaRPr lang="fr-FR"/>
        </a:p>
      </dgm:t>
    </dgm:pt>
    <dgm:pt modelId="{82B6A48B-06B0-4ED6-930B-0B752D33695B}" type="sibTrans" cxnId="{F2F1B0DD-66BC-4AE6-BEC8-7667C8703905}">
      <dgm:prSet/>
      <dgm:spPr/>
      <dgm:t>
        <a:bodyPr/>
        <a:lstStyle/>
        <a:p>
          <a:endParaRPr lang="fr-FR"/>
        </a:p>
      </dgm:t>
    </dgm:pt>
    <dgm:pt modelId="{33222222-99C1-4DF3-A192-F16B0986F543}">
      <dgm:prSet phldrT="[Texte]"/>
      <dgm:spPr/>
      <dgm:t>
        <a:bodyPr/>
        <a:lstStyle/>
        <a:p>
          <a:pPr>
            <a:lnSpc>
              <a:spcPct val="100000"/>
            </a:lnSpc>
          </a:pPr>
          <a:r>
            <a:rPr lang="fr-FR"/>
            <a:t>Return labels</a:t>
          </a:r>
        </a:p>
      </dgm:t>
    </dgm:pt>
    <dgm:pt modelId="{4172770F-4553-47A9-913D-71C2610A55B3}" type="parTrans" cxnId="{24B786FA-425A-4642-BB5A-95510EF90DE5}">
      <dgm:prSet/>
      <dgm:spPr/>
      <dgm:t>
        <a:bodyPr/>
        <a:lstStyle/>
        <a:p>
          <a:endParaRPr lang="fr-FR"/>
        </a:p>
      </dgm:t>
    </dgm:pt>
    <dgm:pt modelId="{8354EBE2-A45D-4D08-A7ED-326494F88C5E}" type="sibTrans" cxnId="{24B786FA-425A-4642-BB5A-95510EF90DE5}">
      <dgm:prSet/>
      <dgm:spPr/>
      <dgm:t>
        <a:bodyPr/>
        <a:lstStyle/>
        <a:p>
          <a:endParaRPr lang="fr-FR"/>
        </a:p>
      </dgm:t>
    </dgm:pt>
    <dgm:pt modelId="{DF813C92-32B0-4CA4-A3A4-5B81D998A456}">
      <dgm:prSet phldrT="[Texte]"/>
      <dgm:spPr/>
      <dgm:t>
        <a:bodyPr/>
        <a:lstStyle/>
        <a:p>
          <a:pPr>
            <a:lnSpc>
              <a:spcPct val="100000"/>
            </a:lnSpc>
          </a:pPr>
          <a:r>
            <a:rPr lang="fr-FR"/>
            <a:t>Attach details</a:t>
          </a:r>
        </a:p>
      </dgm:t>
    </dgm:pt>
    <dgm:pt modelId="{338A04CC-A36F-415D-A0E4-997E09669082}" type="parTrans" cxnId="{244ACF06-1429-44BB-877B-36341B9C1D08}">
      <dgm:prSet/>
      <dgm:spPr/>
      <dgm:t>
        <a:bodyPr/>
        <a:lstStyle/>
        <a:p>
          <a:endParaRPr lang="fr-FR"/>
        </a:p>
      </dgm:t>
    </dgm:pt>
    <dgm:pt modelId="{805CD08F-F61C-40D6-AAD6-B1CE0DDF3493}" type="sibTrans" cxnId="{244ACF06-1429-44BB-877B-36341B9C1D08}">
      <dgm:prSet/>
      <dgm:spPr/>
      <dgm:t>
        <a:bodyPr/>
        <a:lstStyle/>
        <a:p>
          <a:endParaRPr lang="fr-FR"/>
        </a:p>
      </dgm:t>
    </dgm:pt>
    <dgm:pt modelId="{7AFC8088-9F0A-4C01-9030-E0D78EA3FDD4}">
      <dgm:prSet phldrT="[Texte]"/>
      <dgm:spPr/>
      <dgm:t>
        <a:bodyPr/>
        <a:lstStyle/>
        <a:p>
          <a:pPr>
            <a:lnSpc>
              <a:spcPct val="100000"/>
            </a:lnSpc>
          </a:pPr>
          <a:r>
            <a:rPr lang="fr-FR" dirty="0"/>
            <a:t>Catch new labels or </a:t>
          </a:r>
          <a:r>
            <a:rPr lang="fr-FR" dirty="0" err="1"/>
            <a:t>details</a:t>
          </a:r>
          <a:endParaRPr lang="fr-FR" dirty="0"/>
        </a:p>
      </dgm:t>
    </dgm:pt>
    <dgm:pt modelId="{ADFA7C11-4460-492F-B9D6-277DA21F2C14}" type="parTrans" cxnId="{F41C830D-2B40-47DA-BB37-112FA182D907}">
      <dgm:prSet/>
      <dgm:spPr/>
      <dgm:t>
        <a:bodyPr/>
        <a:lstStyle/>
        <a:p>
          <a:endParaRPr lang="fr-FR"/>
        </a:p>
      </dgm:t>
    </dgm:pt>
    <dgm:pt modelId="{A08FED4B-A0F3-47D1-8EC3-7B4C1F59CD5F}" type="sibTrans" cxnId="{F41C830D-2B40-47DA-BB37-112FA182D907}">
      <dgm:prSet/>
      <dgm:spPr/>
      <dgm:t>
        <a:bodyPr/>
        <a:lstStyle/>
        <a:p>
          <a:endParaRPr lang="fr-FR"/>
        </a:p>
      </dgm:t>
    </dgm:pt>
    <dgm:pt modelId="{E1F1E93C-D758-4D8B-9A78-E4BCC457C943}" type="pres">
      <dgm:prSet presAssocID="{00E88526-DA69-4BFD-BDD6-49B6CCECFA94}" presName="root" presStyleCnt="0">
        <dgm:presLayoutVars>
          <dgm:dir/>
          <dgm:resizeHandles val="exact"/>
        </dgm:presLayoutVars>
      </dgm:prSet>
      <dgm:spPr/>
    </dgm:pt>
    <dgm:pt modelId="{DEAFA2F6-13FA-414A-A0C1-77E90F1910E2}" type="pres">
      <dgm:prSet presAssocID="{BDC30642-F2CC-47C1-A672-59540ED65E37}" presName="compNode" presStyleCnt="0"/>
      <dgm:spPr/>
    </dgm:pt>
    <dgm:pt modelId="{40FB37B4-32CE-4323-8CAA-1D88323DCC41}" type="pres">
      <dgm:prSet presAssocID="{BDC30642-F2CC-47C1-A672-59540ED65E3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areil photo"/>
        </a:ext>
      </dgm:extLst>
    </dgm:pt>
    <dgm:pt modelId="{314F882A-E2BA-440F-BB01-1FBDE2054010}" type="pres">
      <dgm:prSet presAssocID="{BDC30642-F2CC-47C1-A672-59540ED65E37}" presName="iconSpace" presStyleCnt="0"/>
      <dgm:spPr/>
    </dgm:pt>
    <dgm:pt modelId="{659D1837-BE95-4545-A8E0-296EBB390F22}" type="pres">
      <dgm:prSet presAssocID="{BDC30642-F2CC-47C1-A672-59540ED65E37}" presName="parTx" presStyleLbl="revTx" presStyleIdx="0" presStyleCnt="10">
        <dgm:presLayoutVars>
          <dgm:chMax val="0"/>
          <dgm:chPref val="0"/>
        </dgm:presLayoutVars>
      </dgm:prSet>
      <dgm:spPr/>
    </dgm:pt>
    <dgm:pt modelId="{46D44766-1A64-4753-893A-CAA5384F53BD}" type="pres">
      <dgm:prSet presAssocID="{BDC30642-F2CC-47C1-A672-59540ED65E37}" presName="txSpace" presStyleCnt="0"/>
      <dgm:spPr/>
    </dgm:pt>
    <dgm:pt modelId="{1540202A-80BC-4570-BAF3-1751E04CD6A9}" type="pres">
      <dgm:prSet presAssocID="{BDC30642-F2CC-47C1-A672-59540ED65E37}" presName="desTx" presStyleLbl="revTx" presStyleIdx="1" presStyleCnt="10">
        <dgm:presLayoutVars/>
      </dgm:prSet>
      <dgm:spPr/>
    </dgm:pt>
    <dgm:pt modelId="{235B4027-A5A7-461C-B07E-4489F3A64262}" type="pres">
      <dgm:prSet presAssocID="{8E915F5B-F41C-4600-9AC7-51222B163670}" presName="sibTrans" presStyleCnt="0"/>
      <dgm:spPr/>
    </dgm:pt>
    <dgm:pt modelId="{835CD662-A63B-46A7-BDD7-212E47130F5F}" type="pres">
      <dgm:prSet presAssocID="{4A6CD456-118F-4A0F-81EF-A25796B47837}" presName="compNode" presStyleCnt="0"/>
      <dgm:spPr/>
    </dgm:pt>
    <dgm:pt modelId="{B7FABD9F-9E8E-4D59-A027-CCFF6869861F}" type="pres">
      <dgm:prSet presAssocID="{4A6CD456-118F-4A0F-81EF-A25796B478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 de données"/>
        </a:ext>
      </dgm:extLst>
    </dgm:pt>
    <dgm:pt modelId="{366E739C-DB89-4595-8221-0B0486A7DEC3}" type="pres">
      <dgm:prSet presAssocID="{4A6CD456-118F-4A0F-81EF-A25796B47837}" presName="iconSpace" presStyleCnt="0"/>
      <dgm:spPr/>
    </dgm:pt>
    <dgm:pt modelId="{EA28BCD0-7CD1-4559-880F-BBBE6AF59B6A}" type="pres">
      <dgm:prSet presAssocID="{4A6CD456-118F-4A0F-81EF-A25796B47837}" presName="parTx" presStyleLbl="revTx" presStyleIdx="2" presStyleCnt="10">
        <dgm:presLayoutVars>
          <dgm:chMax val="0"/>
          <dgm:chPref val="0"/>
        </dgm:presLayoutVars>
      </dgm:prSet>
      <dgm:spPr/>
    </dgm:pt>
    <dgm:pt modelId="{EF84B36C-4DB6-4421-B667-6FA107077AA9}" type="pres">
      <dgm:prSet presAssocID="{4A6CD456-118F-4A0F-81EF-A25796B47837}" presName="txSpace" presStyleCnt="0"/>
      <dgm:spPr/>
    </dgm:pt>
    <dgm:pt modelId="{F6267CDC-A6EB-4707-B834-0479DEA71852}" type="pres">
      <dgm:prSet presAssocID="{4A6CD456-118F-4A0F-81EF-A25796B47837}" presName="desTx" presStyleLbl="revTx" presStyleIdx="3" presStyleCnt="10">
        <dgm:presLayoutVars/>
      </dgm:prSet>
      <dgm:spPr/>
    </dgm:pt>
    <dgm:pt modelId="{245177E8-37E1-42DF-96C4-0285D880860C}" type="pres">
      <dgm:prSet presAssocID="{C992ACED-3F56-4229-9413-A874CF4D3544}" presName="sibTrans" presStyleCnt="0"/>
      <dgm:spPr/>
    </dgm:pt>
    <dgm:pt modelId="{E5AC9C69-B8B9-41CC-8405-25884EDAFE75}" type="pres">
      <dgm:prSet presAssocID="{3D3BAE31-B312-45B5-8695-F7AB36F3B74B}" presName="compNode" presStyleCnt="0"/>
      <dgm:spPr/>
    </dgm:pt>
    <dgm:pt modelId="{F541BF8F-7586-4073-A372-76FBDE019EB7}" type="pres">
      <dgm:prSet presAssocID="{3D3BAE31-B312-45B5-8695-F7AB36F3B74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éduire"/>
        </a:ext>
      </dgm:extLst>
    </dgm:pt>
    <dgm:pt modelId="{51AF1031-DB09-4E37-A4A3-ADE51DCFD029}" type="pres">
      <dgm:prSet presAssocID="{3D3BAE31-B312-45B5-8695-F7AB36F3B74B}" presName="iconSpace" presStyleCnt="0"/>
      <dgm:spPr/>
    </dgm:pt>
    <dgm:pt modelId="{243E0091-A643-417F-9BD8-934A761B7157}" type="pres">
      <dgm:prSet presAssocID="{3D3BAE31-B312-45B5-8695-F7AB36F3B74B}" presName="parTx" presStyleLbl="revTx" presStyleIdx="4" presStyleCnt="10">
        <dgm:presLayoutVars>
          <dgm:chMax val="0"/>
          <dgm:chPref val="0"/>
        </dgm:presLayoutVars>
      </dgm:prSet>
      <dgm:spPr/>
    </dgm:pt>
    <dgm:pt modelId="{C01F00C0-AB4F-4EBE-8858-E46FE2E17A38}" type="pres">
      <dgm:prSet presAssocID="{3D3BAE31-B312-45B5-8695-F7AB36F3B74B}" presName="txSpace" presStyleCnt="0"/>
      <dgm:spPr/>
    </dgm:pt>
    <dgm:pt modelId="{85698A8A-9BF9-4643-A0EB-1CD341DD7A92}" type="pres">
      <dgm:prSet presAssocID="{3D3BAE31-B312-45B5-8695-F7AB36F3B74B}" presName="desTx" presStyleLbl="revTx" presStyleIdx="5" presStyleCnt="10">
        <dgm:presLayoutVars/>
      </dgm:prSet>
      <dgm:spPr/>
    </dgm:pt>
    <dgm:pt modelId="{701F9AEF-0A4E-4963-9067-273B517E6277}" type="pres">
      <dgm:prSet presAssocID="{A073468E-64C0-45B8-8F35-E767197BB655}" presName="sibTrans" presStyleCnt="0"/>
      <dgm:spPr/>
    </dgm:pt>
    <dgm:pt modelId="{4CA6A1AD-81D7-49CE-ACFA-3B26B54476CE}" type="pres">
      <dgm:prSet presAssocID="{9B510393-8AC3-44F0-ADDB-9639A7E7FAA3}" presName="compNode" presStyleCnt="0"/>
      <dgm:spPr/>
    </dgm:pt>
    <dgm:pt modelId="{C4785B04-5877-4304-9FCA-BEBACCE3BD00}" type="pres">
      <dgm:prSet presAssocID="{9B510393-8AC3-44F0-ADDB-9639A7E7FAA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333B5F62-9D84-442F-BD3C-99FA82406FD1}" type="pres">
      <dgm:prSet presAssocID="{9B510393-8AC3-44F0-ADDB-9639A7E7FAA3}" presName="iconSpace" presStyleCnt="0"/>
      <dgm:spPr/>
    </dgm:pt>
    <dgm:pt modelId="{A26BD692-C016-4739-A94B-B5FAE57AAD64}" type="pres">
      <dgm:prSet presAssocID="{9B510393-8AC3-44F0-ADDB-9639A7E7FAA3}" presName="parTx" presStyleLbl="revTx" presStyleIdx="6" presStyleCnt="10">
        <dgm:presLayoutVars>
          <dgm:chMax val="0"/>
          <dgm:chPref val="0"/>
        </dgm:presLayoutVars>
      </dgm:prSet>
      <dgm:spPr/>
    </dgm:pt>
    <dgm:pt modelId="{955E088F-728B-434A-A171-FDE31E1C0B4F}" type="pres">
      <dgm:prSet presAssocID="{9B510393-8AC3-44F0-ADDB-9639A7E7FAA3}" presName="txSpace" presStyleCnt="0"/>
      <dgm:spPr/>
    </dgm:pt>
    <dgm:pt modelId="{110293FD-86D1-4AFA-9632-5BBFB3C55B32}" type="pres">
      <dgm:prSet presAssocID="{9B510393-8AC3-44F0-ADDB-9639A7E7FAA3}" presName="desTx" presStyleLbl="revTx" presStyleIdx="7" presStyleCnt="10">
        <dgm:presLayoutVars/>
      </dgm:prSet>
      <dgm:spPr/>
    </dgm:pt>
    <dgm:pt modelId="{D0FDC810-A296-4BAC-8348-00FB62B77211}" type="pres">
      <dgm:prSet presAssocID="{93B146D7-FF28-4D60-ABAD-A0FBC1DA8CC3}" presName="sibTrans" presStyleCnt="0"/>
      <dgm:spPr/>
    </dgm:pt>
    <dgm:pt modelId="{92DA965D-28F8-4FBF-B198-8CE3C098C4D2}" type="pres">
      <dgm:prSet presAssocID="{D6923E6E-FB85-46E6-BC32-DC50636409F0}" presName="compNode" presStyleCnt="0"/>
      <dgm:spPr/>
    </dgm:pt>
    <dgm:pt modelId="{1729789A-3052-40A4-9274-B55D4B56283A}" type="pres">
      <dgm:prSet presAssocID="{D6923E6E-FB85-46E6-BC32-DC50636409F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ombone"/>
        </a:ext>
      </dgm:extLst>
    </dgm:pt>
    <dgm:pt modelId="{24D8CD8B-269E-4199-A0CC-82A19ECBB584}" type="pres">
      <dgm:prSet presAssocID="{D6923E6E-FB85-46E6-BC32-DC50636409F0}" presName="iconSpace" presStyleCnt="0"/>
      <dgm:spPr/>
    </dgm:pt>
    <dgm:pt modelId="{9329C233-8796-499E-9FC1-3E6766C2988A}" type="pres">
      <dgm:prSet presAssocID="{D6923E6E-FB85-46E6-BC32-DC50636409F0}" presName="parTx" presStyleLbl="revTx" presStyleIdx="8" presStyleCnt="10">
        <dgm:presLayoutVars>
          <dgm:chMax val="0"/>
          <dgm:chPref val="0"/>
        </dgm:presLayoutVars>
      </dgm:prSet>
      <dgm:spPr/>
    </dgm:pt>
    <dgm:pt modelId="{8C23695D-099E-4572-AB54-2AA303FDD064}" type="pres">
      <dgm:prSet presAssocID="{D6923E6E-FB85-46E6-BC32-DC50636409F0}" presName="txSpace" presStyleCnt="0"/>
      <dgm:spPr/>
    </dgm:pt>
    <dgm:pt modelId="{01AF2E85-073E-4A70-A1C3-E8E936855710}" type="pres">
      <dgm:prSet presAssocID="{D6923E6E-FB85-46E6-BC32-DC50636409F0}" presName="desTx" presStyleLbl="revTx" presStyleIdx="9" presStyleCnt="10">
        <dgm:presLayoutVars/>
      </dgm:prSet>
      <dgm:spPr/>
    </dgm:pt>
  </dgm:ptLst>
  <dgm:cxnLst>
    <dgm:cxn modelId="{244ACF06-1429-44BB-877B-36341B9C1D08}" srcId="{D6923E6E-FB85-46E6-BC32-DC50636409F0}" destId="{DF813C92-32B0-4CA4-A3A4-5B81D998A456}" srcOrd="1" destOrd="0" parTransId="{338A04CC-A36F-415D-A0E4-997E09669082}" sibTransId="{805CD08F-F61C-40D6-AAD6-B1CE0DDF3493}"/>
    <dgm:cxn modelId="{F41C830D-2B40-47DA-BB37-112FA182D907}" srcId="{D6923E6E-FB85-46E6-BC32-DC50636409F0}" destId="{7AFC8088-9F0A-4C01-9030-E0D78EA3FDD4}" srcOrd="2" destOrd="0" parTransId="{ADFA7C11-4460-492F-B9D6-277DA21F2C14}" sibTransId="{A08FED4B-A0F3-47D1-8EC3-7B4C1F59CD5F}"/>
    <dgm:cxn modelId="{97D6B10D-D0E3-4FA5-95C4-9D4BE91FF9A9}" srcId="{00E88526-DA69-4BFD-BDD6-49B6CCECFA94}" destId="{BDC30642-F2CC-47C1-A672-59540ED65E37}" srcOrd="0" destOrd="0" parTransId="{3B99F222-A5CA-44EC-AD26-91316E27E159}" sibTransId="{8E915F5B-F41C-4600-9AC7-51222B163670}"/>
    <dgm:cxn modelId="{96ADB912-3A49-4297-A38F-5FA0F1CA1CDF}" type="presOf" srcId="{00E88526-DA69-4BFD-BDD6-49B6CCECFA94}" destId="{E1F1E93C-D758-4D8B-9A78-E4BCC457C943}" srcOrd="0" destOrd="0" presId="urn:microsoft.com/office/officeart/2018/2/layout/IconLabelDescriptionList"/>
    <dgm:cxn modelId="{3454E016-CEDC-444E-8C4B-385DE6124C2C}" srcId="{00E88526-DA69-4BFD-BDD6-49B6CCECFA94}" destId="{3D3BAE31-B312-45B5-8695-F7AB36F3B74B}" srcOrd="2" destOrd="0" parTransId="{682223A3-75F1-4D08-B1EF-071EDE10C939}" sibTransId="{A073468E-64C0-45B8-8F35-E767197BB655}"/>
    <dgm:cxn modelId="{8959A51D-AF8B-44F9-9FF7-44B9446FE7E8}" type="presOf" srcId="{7D0E3D5A-B720-4C4A-84A6-F1D3B16F6DBF}" destId="{F6267CDC-A6EB-4707-B834-0479DEA71852}" srcOrd="0" destOrd="2" presId="urn:microsoft.com/office/officeart/2018/2/layout/IconLabelDescriptionList"/>
    <dgm:cxn modelId="{1E767C23-7D6F-4AE8-8537-9E546BE8CD11}" type="presOf" srcId="{3D3BAE31-B312-45B5-8695-F7AB36F3B74B}" destId="{243E0091-A643-417F-9BD8-934A761B7157}" srcOrd="0" destOrd="0" presId="urn:microsoft.com/office/officeart/2018/2/layout/IconLabelDescriptionList"/>
    <dgm:cxn modelId="{AB976C28-454B-4944-9BC4-60C74F4F0625}" type="presOf" srcId="{DF813C92-32B0-4CA4-A3A4-5B81D998A456}" destId="{01AF2E85-073E-4A70-A1C3-E8E936855710}" srcOrd="0" destOrd="1" presId="urn:microsoft.com/office/officeart/2018/2/layout/IconLabelDescriptionList"/>
    <dgm:cxn modelId="{6A32D028-D5BF-424C-ACAE-66850023BE19}" srcId="{BDC30642-F2CC-47C1-A672-59540ED65E37}" destId="{10A34B3D-9FD5-492D-BFEE-BA762053DD47}" srcOrd="0" destOrd="0" parTransId="{602B915D-23B9-4C5E-A2A7-5CD57AB66CF1}" sibTransId="{AE2ECEBA-C6E2-4E9C-8228-4AC2AA26D5B0}"/>
    <dgm:cxn modelId="{86F77B2C-0E6E-498C-9E07-9D9D77F37E4B}" srcId="{00E88526-DA69-4BFD-BDD6-49B6CCECFA94}" destId="{9B510393-8AC3-44F0-ADDB-9639A7E7FAA3}" srcOrd="3" destOrd="0" parTransId="{3705A3AB-047F-46D4-A86F-3F2BEB64A9EE}" sibTransId="{93B146D7-FF28-4D60-ABAD-A0FBC1DA8CC3}"/>
    <dgm:cxn modelId="{F277983F-AC3C-4BEF-AB0F-99C7B954715A}" type="presOf" srcId="{03226EF8-3862-482C-9C06-A76701663796}" destId="{F6267CDC-A6EB-4707-B834-0479DEA71852}" srcOrd="0" destOrd="1" presId="urn:microsoft.com/office/officeart/2018/2/layout/IconLabelDescriptionList"/>
    <dgm:cxn modelId="{98257A43-60A2-45E0-ABE8-97C6B0DBFF4E}" srcId="{4A6CD456-118F-4A0F-81EF-A25796B47837}" destId="{03226EF8-3862-482C-9C06-A76701663796}" srcOrd="1" destOrd="0" parTransId="{72482917-7F3B-4F28-A1C1-F95A354132C3}" sibTransId="{28C4D08D-0097-4922-824F-018CBF129495}"/>
    <dgm:cxn modelId="{A0587B43-F95B-4894-998C-4C9B66698847}" type="presOf" srcId="{FF9B0B69-1126-4828-9B74-E41BD9C4EB65}" destId="{F6267CDC-A6EB-4707-B834-0479DEA71852}" srcOrd="0" destOrd="0" presId="urn:microsoft.com/office/officeart/2018/2/layout/IconLabelDescriptionList"/>
    <dgm:cxn modelId="{3F270D64-B99F-42AD-ADC3-A4A399F03AC7}" srcId="{4A6CD456-118F-4A0F-81EF-A25796B47837}" destId="{FF9B0B69-1126-4828-9B74-E41BD9C4EB65}" srcOrd="0" destOrd="0" parTransId="{DC503D71-0B3F-4CF8-88FD-93C7F3960C80}" sibTransId="{40B2ED66-98C6-4BAE-9223-C74476650863}"/>
    <dgm:cxn modelId="{4E14D566-72E8-4BB6-AFC3-77484A969298}" type="presOf" srcId="{9B510393-8AC3-44F0-ADDB-9639A7E7FAA3}" destId="{A26BD692-C016-4739-A94B-B5FAE57AAD64}" srcOrd="0" destOrd="0" presId="urn:microsoft.com/office/officeart/2018/2/layout/IconLabelDescriptionList"/>
    <dgm:cxn modelId="{EAE97D6A-C355-4BF0-89DD-195659715BA6}" type="presOf" srcId="{D6923E6E-FB85-46E6-BC32-DC50636409F0}" destId="{9329C233-8796-499E-9FC1-3E6766C2988A}" srcOrd="0" destOrd="0" presId="urn:microsoft.com/office/officeart/2018/2/layout/IconLabelDescriptionList"/>
    <dgm:cxn modelId="{F6F2A974-76A3-45DD-91F5-8F6A27C515A7}" type="presOf" srcId="{7AFC8088-9F0A-4C01-9030-E0D78EA3FDD4}" destId="{01AF2E85-073E-4A70-A1C3-E8E936855710}" srcOrd="0" destOrd="2" presId="urn:microsoft.com/office/officeart/2018/2/layout/IconLabelDescriptionList"/>
    <dgm:cxn modelId="{16D2A476-A0D9-452A-A267-4C0D92ACF922}" srcId="{BDC30642-F2CC-47C1-A672-59540ED65E37}" destId="{82D03790-E0B8-4B01-8B72-B2E72257EB6E}" srcOrd="2" destOrd="0" parTransId="{ABA7DEEB-4721-4B16-A35C-0811F9E862EA}" sibTransId="{D9E258A7-F129-40AF-BBAD-F8F46DCFED52}"/>
    <dgm:cxn modelId="{C3D8B156-98B1-4F9C-A74F-CA35349B89E3}" type="presOf" srcId="{33222222-99C1-4DF3-A192-F16B0986F543}" destId="{01AF2E85-073E-4A70-A1C3-E8E936855710}" srcOrd="0" destOrd="0" presId="urn:microsoft.com/office/officeart/2018/2/layout/IconLabelDescriptionList"/>
    <dgm:cxn modelId="{1B6E755A-D415-402E-898C-5190AA398767}" type="presOf" srcId="{4A6CD456-118F-4A0F-81EF-A25796B47837}" destId="{EA28BCD0-7CD1-4559-880F-BBBE6AF59B6A}" srcOrd="0" destOrd="0" presId="urn:microsoft.com/office/officeart/2018/2/layout/IconLabelDescriptionList"/>
    <dgm:cxn modelId="{0BD0D97D-B386-4E3C-9464-5B02BC30E98F}" srcId="{BDC30642-F2CC-47C1-A672-59540ED65E37}" destId="{458A7F4F-B953-4135-A021-965C000381C9}" srcOrd="1" destOrd="0" parTransId="{819EF7B5-68E9-45CB-8A4D-5AB21FE42D1B}" sibTransId="{DEDB2851-9E82-4F50-9844-D9B9B82F6227}"/>
    <dgm:cxn modelId="{0EBB5895-30B9-4F14-910E-12F5853E0000}" type="presOf" srcId="{82D03790-E0B8-4B01-8B72-B2E72257EB6E}" destId="{1540202A-80BC-4570-BAF3-1751E04CD6A9}" srcOrd="0" destOrd="2" presId="urn:microsoft.com/office/officeart/2018/2/layout/IconLabelDescriptionList"/>
    <dgm:cxn modelId="{12F618C3-B753-4857-8041-69BB7D745B8B}" srcId="{4A6CD456-118F-4A0F-81EF-A25796B47837}" destId="{7D0E3D5A-B720-4C4A-84A6-F1D3B16F6DBF}" srcOrd="2" destOrd="0" parTransId="{6DBE280C-E0AE-48EE-AC29-E457310D51B9}" sibTransId="{C1A48A9C-8F01-41A4-A4B8-70C708CEB56A}"/>
    <dgm:cxn modelId="{335C3AC6-5506-4FC6-9CAB-C1C710BF2FBF}" type="presOf" srcId="{10A34B3D-9FD5-492D-BFEE-BA762053DD47}" destId="{1540202A-80BC-4570-BAF3-1751E04CD6A9}" srcOrd="0" destOrd="0" presId="urn:microsoft.com/office/officeart/2018/2/layout/IconLabelDescriptionList"/>
    <dgm:cxn modelId="{2F8057CB-D9D5-4A7F-B5CC-7D6B7758D128}" type="presOf" srcId="{458A7F4F-B953-4135-A021-965C000381C9}" destId="{1540202A-80BC-4570-BAF3-1751E04CD6A9}" srcOrd="0" destOrd="1" presId="urn:microsoft.com/office/officeart/2018/2/layout/IconLabelDescriptionList"/>
    <dgm:cxn modelId="{9922A6D4-A2EA-44F2-B669-DBB234AD60BF}" type="presOf" srcId="{BDC30642-F2CC-47C1-A672-59540ED65E37}" destId="{659D1837-BE95-4545-A8E0-296EBB390F22}" srcOrd="0" destOrd="0" presId="urn:microsoft.com/office/officeart/2018/2/layout/IconLabelDescriptionList"/>
    <dgm:cxn modelId="{F2F1B0DD-66BC-4AE6-BEC8-7667C8703905}" srcId="{00E88526-DA69-4BFD-BDD6-49B6CCECFA94}" destId="{D6923E6E-FB85-46E6-BC32-DC50636409F0}" srcOrd="4" destOrd="0" parTransId="{2830A805-F9A2-4355-8E91-940AD17791F9}" sibTransId="{82B6A48B-06B0-4ED6-930B-0B752D33695B}"/>
    <dgm:cxn modelId="{14265DF7-26C6-4F26-8AE8-C13FF780B2AB}" srcId="{00E88526-DA69-4BFD-BDD6-49B6CCECFA94}" destId="{4A6CD456-118F-4A0F-81EF-A25796B47837}" srcOrd="1" destOrd="0" parTransId="{ECB31395-5E68-4B98-97E6-256C93C44D97}" sibTransId="{C992ACED-3F56-4229-9413-A874CF4D3544}"/>
    <dgm:cxn modelId="{24B786FA-425A-4642-BB5A-95510EF90DE5}" srcId="{D6923E6E-FB85-46E6-BC32-DC50636409F0}" destId="{33222222-99C1-4DF3-A192-F16B0986F543}" srcOrd="0" destOrd="0" parTransId="{4172770F-4553-47A9-913D-71C2610A55B3}" sibTransId="{8354EBE2-A45D-4D08-A7ED-326494F88C5E}"/>
    <dgm:cxn modelId="{1BA357DA-32B6-42F9-AC3A-28EAC8D89E56}" type="presParOf" srcId="{E1F1E93C-D758-4D8B-9A78-E4BCC457C943}" destId="{DEAFA2F6-13FA-414A-A0C1-77E90F1910E2}" srcOrd="0" destOrd="0" presId="urn:microsoft.com/office/officeart/2018/2/layout/IconLabelDescriptionList"/>
    <dgm:cxn modelId="{0D2B45F8-8B3F-4D03-B1AC-1CEEC6276B7D}" type="presParOf" srcId="{DEAFA2F6-13FA-414A-A0C1-77E90F1910E2}" destId="{40FB37B4-32CE-4323-8CAA-1D88323DCC41}" srcOrd="0" destOrd="0" presId="urn:microsoft.com/office/officeart/2018/2/layout/IconLabelDescriptionList"/>
    <dgm:cxn modelId="{395B6A9F-778B-40AB-AE72-54DA597FCE75}" type="presParOf" srcId="{DEAFA2F6-13FA-414A-A0C1-77E90F1910E2}" destId="{314F882A-E2BA-440F-BB01-1FBDE2054010}" srcOrd="1" destOrd="0" presId="urn:microsoft.com/office/officeart/2018/2/layout/IconLabelDescriptionList"/>
    <dgm:cxn modelId="{889610BF-F46A-43D0-9EE0-77BA8A157296}" type="presParOf" srcId="{DEAFA2F6-13FA-414A-A0C1-77E90F1910E2}" destId="{659D1837-BE95-4545-A8E0-296EBB390F22}" srcOrd="2" destOrd="0" presId="urn:microsoft.com/office/officeart/2018/2/layout/IconLabelDescriptionList"/>
    <dgm:cxn modelId="{DE8B51DC-7B14-490D-86E8-2622A395FE4F}" type="presParOf" srcId="{DEAFA2F6-13FA-414A-A0C1-77E90F1910E2}" destId="{46D44766-1A64-4753-893A-CAA5384F53BD}" srcOrd="3" destOrd="0" presId="urn:microsoft.com/office/officeart/2018/2/layout/IconLabelDescriptionList"/>
    <dgm:cxn modelId="{9FD3F82C-213E-4E98-B05F-7536B0C5FC8C}" type="presParOf" srcId="{DEAFA2F6-13FA-414A-A0C1-77E90F1910E2}" destId="{1540202A-80BC-4570-BAF3-1751E04CD6A9}" srcOrd="4" destOrd="0" presId="urn:microsoft.com/office/officeart/2018/2/layout/IconLabelDescriptionList"/>
    <dgm:cxn modelId="{2D67076E-D8E9-49C4-B906-89196067F5F7}" type="presParOf" srcId="{E1F1E93C-D758-4D8B-9A78-E4BCC457C943}" destId="{235B4027-A5A7-461C-B07E-4489F3A64262}" srcOrd="1" destOrd="0" presId="urn:microsoft.com/office/officeart/2018/2/layout/IconLabelDescriptionList"/>
    <dgm:cxn modelId="{B9880F63-DB6E-4EB6-ACBF-28F7DA6BD5E6}" type="presParOf" srcId="{E1F1E93C-D758-4D8B-9A78-E4BCC457C943}" destId="{835CD662-A63B-46A7-BDD7-212E47130F5F}" srcOrd="2" destOrd="0" presId="urn:microsoft.com/office/officeart/2018/2/layout/IconLabelDescriptionList"/>
    <dgm:cxn modelId="{47AD7096-9942-4DE9-938D-74C8B453E65B}" type="presParOf" srcId="{835CD662-A63B-46A7-BDD7-212E47130F5F}" destId="{B7FABD9F-9E8E-4D59-A027-CCFF6869861F}" srcOrd="0" destOrd="0" presId="urn:microsoft.com/office/officeart/2018/2/layout/IconLabelDescriptionList"/>
    <dgm:cxn modelId="{14DCE89A-96E0-4CDD-9122-EC6259DAEAC5}" type="presParOf" srcId="{835CD662-A63B-46A7-BDD7-212E47130F5F}" destId="{366E739C-DB89-4595-8221-0B0486A7DEC3}" srcOrd="1" destOrd="0" presId="urn:microsoft.com/office/officeart/2018/2/layout/IconLabelDescriptionList"/>
    <dgm:cxn modelId="{156EFA94-22D4-4D04-BFB4-7A4A6E7B0857}" type="presParOf" srcId="{835CD662-A63B-46A7-BDD7-212E47130F5F}" destId="{EA28BCD0-7CD1-4559-880F-BBBE6AF59B6A}" srcOrd="2" destOrd="0" presId="urn:microsoft.com/office/officeart/2018/2/layout/IconLabelDescriptionList"/>
    <dgm:cxn modelId="{1D1FB746-24C3-4D01-9AA6-A2E7B88C6629}" type="presParOf" srcId="{835CD662-A63B-46A7-BDD7-212E47130F5F}" destId="{EF84B36C-4DB6-4421-B667-6FA107077AA9}" srcOrd="3" destOrd="0" presId="urn:microsoft.com/office/officeart/2018/2/layout/IconLabelDescriptionList"/>
    <dgm:cxn modelId="{C3FCB04C-E539-4B01-AFBF-F104C5155E44}" type="presParOf" srcId="{835CD662-A63B-46A7-BDD7-212E47130F5F}" destId="{F6267CDC-A6EB-4707-B834-0479DEA71852}" srcOrd="4" destOrd="0" presId="urn:microsoft.com/office/officeart/2018/2/layout/IconLabelDescriptionList"/>
    <dgm:cxn modelId="{E2690E8A-AC10-474B-8489-FD99F6549E57}" type="presParOf" srcId="{E1F1E93C-D758-4D8B-9A78-E4BCC457C943}" destId="{245177E8-37E1-42DF-96C4-0285D880860C}" srcOrd="3" destOrd="0" presId="urn:microsoft.com/office/officeart/2018/2/layout/IconLabelDescriptionList"/>
    <dgm:cxn modelId="{B3CCBFAF-D8FC-4441-9589-6CCEA70B3D6D}" type="presParOf" srcId="{E1F1E93C-D758-4D8B-9A78-E4BCC457C943}" destId="{E5AC9C69-B8B9-41CC-8405-25884EDAFE75}" srcOrd="4" destOrd="0" presId="urn:microsoft.com/office/officeart/2018/2/layout/IconLabelDescriptionList"/>
    <dgm:cxn modelId="{567B44CB-6734-447A-A084-E6A44AF0FFB9}" type="presParOf" srcId="{E5AC9C69-B8B9-41CC-8405-25884EDAFE75}" destId="{F541BF8F-7586-4073-A372-76FBDE019EB7}" srcOrd="0" destOrd="0" presId="urn:microsoft.com/office/officeart/2018/2/layout/IconLabelDescriptionList"/>
    <dgm:cxn modelId="{6DFB18C4-8C5D-448D-AA19-C8E1F822B5F5}" type="presParOf" srcId="{E5AC9C69-B8B9-41CC-8405-25884EDAFE75}" destId="{51AF1031-DB09-4E37-A4A3-ADE51DCFD029}" srcOrd="1" destOrd="0" presId="urn:microsoft.com/office/officeart/2018/2/layout/IconLabelDescriptionList"/>
    <dgm:cxn modelId="{25A37697-6DF5-492E-86A1-15F2EF0A38D2}" type="presParOf" srcId="{E5AC9C69-B8B9-41CC-8405-25884EDAFE75}" destId="{243E0091-A643-417F-9BD8-934A761B7157}" srcOrd="2" destOrd="0" presId="urn:microsoft.com/office/officeart/2018/2/layout/IconLabelDescriptionList"/>
    <dgm:cxn modelId="{CFB165DB-F884-4759-9BDD-921B809F969E}" type="presParOf" srcId="{E5AC9C69-B8B9-41CC-8405-25884EDAFE75}" destId="{C01F00C0-AB4F-4EBE-8858-E46FE2E17A38}" srcOrd="3" destOrd="0" presId="urn:microsoft.com/office/officeart/2018/2/layout/IconLabelDescriptionList"/>
    <dgm:cxn modelId="{8D20D981-90A0-40E3-AE57-B1A237FA2416}" type="presParOf" srcId="{E5AC9C69-B8B9-41CC-8405-25884EDAFE75}" destId="{85698A8A-9BF9-4643-A0EB-1CD341DD7A92}" srcOrd="4" destOrd="0" presId="urn:microsoft.com/office/officeart/2018/2/layout/IconLabelDescriptionList"/>
    <dgm:cxn modelId="{6DCF1203-6DC4-468D-841C-1DE1CA8566F2}" type="presParOf" srcId="{E1F1E93C-D758-4D8B-9A78-E4BCC457C943}" destId="{701F9AEF-0A4E-4963-9067-273B517E6277}" srcOrd="5" destOrd="0" presId="urn:microsoft.com/office/officeart/2018/2/layout/IconLabelDescriptionList"/>
    <dgm:cxn modelId="{61F9C727-59E7-4779-A143-D7170B9EB1C4}" type="presParOf" srcId="{E1F1E93C-D758-4D8B-9A78-E4BCC457C943}" destId="{4CA6A1AD-81D7-49CE-ACFA-3B26B54476CE}" srcOrd="6" destOrd="0" presId="urn:microsoft.com/office/officeart/2018/2/layout/IconLabelDescriptionList"/>
    <dgm:cxn modelId="{8B8F5C37-794C-4D0D-B9BF-E483167CB459}" type="presParOf" srcId="{4CA6A1AD-81D7-49CE-ACFA-3B26B54476CE}" destId="{C4785B04-5877-4304-9FCA-BEBACCE3BD00}" srcOrd="0" destOrd="0" presId="urn:microsoft.com/office/officeart/2018/2/layout/IconLabelDescriptionList"/>
    <dgm:cxn modelId="{A8DE34DD-ED42-46B3-B6C7-1132C54BED57}" type="presParOf" srcId="{4CA6A1AD-81D7-49CE-ACFA-3B26B54476CE}" destId="{333B5F62-9D84-442F-BD3C-99FA82406FD1}" srcOrd="1" destOrd="0" presId="urn:microsoft.com/office/officeart/2018/2/layout/IconLabelDescriptionList"/>
    <dgm:cxn modelId="{57EA568B-6693-4EDF-9032-19B47BD22D1E}" type="presParOf" srcId="{4CA6A1AD-81D7-49CE-ACFA-3B26B54476CE}" destId="{A26BD692-C016-4739-A94B-B5FAE57AAD64}" srcOrd="2" destOrd="0" presId="urn:microsoft.com/office/officeart/2018/2/layout/IconLabelDescriptionList"/>
    <dgm:cxn modelId="{37F9A28F-E33D-453F-B0A9-7AB6A0600389}" type="presParOf" srcId="{4CA6A1AD-81D7-49CE-ACFA-3B26B54476CE}" destId="{955E088F-728B-434A-A171-FDE31E1C0B4F}" srcOrd="3" destOrd="0" presId="urn:microsoft.com/office/officeart/2018/2/layout/IconLabelDescriptionList"/>
    <dgm:cxn modelId="{1A8B8AAB-A7AC-48F2-975D-423A0DE23B77}" type="presParOf" srcId="{4CA6A1AD-81D7-49CE-ACFA-3B26B54476CE}" destId="{110293FD-86D1-4AFA-9632-5BBFB3C55B32}" srcOrd="4" destOrd="0" presId="urn:microsoft.com/office/officeart/2018/2/layout/IconLabelDescriptionList"/>
    <dgm:cxn modelId="{D9367866-FC8F-4A65-BF4F-C9C8E0410325}" type="presParOf" srcId="{E1F1E93C-D758-4D8B-9A78-E4BCC457C943}" destId="{D0FDC810-A296-4BAC-8348-00FB62B77211}" srcOrd="7" destOrd="0" presId="urn:microsoft.com/office/officeart/2018/2/layout/IconLabelDescriptionList"/>
    <dgm:cxn modelId="{161E78F3-1606-4F34-BFBA-58F60E7B8B42}" type="presParOf" srcId="{E1F1E93C-D758-4D8B-9A78-E4BCC457C943}" destId="{92DA965D-28F8-4FBF-B198-8CE3C098C4D2}" srcOrd="8" destOrd="0" presId="urn:microsoft.com/office/officeart/2018/2/layout/IconLabelDescriptionList"/>
    <dgm:cxn modelId="{2F509942-C2F0-4FD4-B293-18ED37E19193}" type="presParOf" srcId="{92DA965D-28F8-4FBF-B198-8CE3C098C4D2}" destId="{1729789A-3052-40A4-9274-B55D4B56283A}" srcOrd="0" destOrd="0" presId="urn:microsoft.com/office/officeart/2018/2/layout/IconLabelDescriptionList"/>
    <dgm:cxn modelId="{F93E09C2-3F4B-4607-9F1D-CB743187A5DD}" type="presParOf" srcId="{92DA965D-28F8-4FBF-B198-8CE3C098C4D2}" destId="{24D8CD8B-269E-4199-A0CC-82A19ECBB584}" srcOrd="1" destOrd="0" presId="urn:microsoft.com/office/officeart/2018/2/layout/IconLabelDescriptionList"/>
    <dgm:cxn modelId="{766DF7D9-7C4B-4CA1-92C5-D7A7B329FCDD}" type="presParOf" srcId="{92DA965D-28F8-4FBF-B198-8CE3C098C4D2}" destId="{9329C233-8796-499E-9FC1-3E6766C2988A}" srcOrd="2" destOrd="0" presId="urn:microsoft.com/office/officeart/2018/2/layout/IconLabelDescriptionList"/>
    <dgm:cxn modelId="{CAB0F4AB-08D1-4440-BAF7-C29B6FE27173}" type="presParOf" srcId="{92DA965D-28F8-4FBF-B198-8CE3C098C4D2}" destId="{8C23695D-099E-4572-AB54-2AA303FDD064}" srcOrd="3" destOrd="0" presId="urn:microsoft.com/office/officeart/2018/2/layout/IconLabelDescriptionList"/>
    <dgm:cxn modelId="{69AA803B-F606-4907-ADD9-1106C8C53363}" type="presParOf" srcId="{92DA965D-28F8-4FBF-B198-8CE3C098C4D2}" destId="{01AF2E85-073E-4A70-A1C3-E8E93685571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581254-9FF9-4B9C-A792-52C9BCA95F2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DC798737-CC16-41D1-B406-9686F44F220F}">
      <dgm:prSet/>
      <dgm:spPr/>
      <dgm:t>
        <a:bodyPr/>
        <a:lstStyle/>
        <a:p>
          <a:r>
            <a:rPr lang="fr-FR" b="0" i="0" dirty="0"/>
            <a:t>Passage à l'échelle :</a:t>
          </a:r>
          <a:endParaRPr lang="en-US" dirty="0"/>
        </a:p>
      </dgm:t>
    </dgm:pt>
    <dgm:pt modelId="{C193F79C-4B0A-4310-A039-65E57431EBDB}" type="parTrans" cxnId="{23B1EA04-7560-43F7-A652-90773ABC2474}">
      <dgm:prSet/>
      <dgm:spPr/>
      <dgm:t>
        <a:bodyPr/>
        <a:lstStyle/>
        <a:p>
          <a:endParaRPr lang="en-US"/>
        </a:p>
      </dgm:t>
    </dgm:pt>
    <dgm:pt modelId="{7576F9B7-7D59-4150-A54F-869E667BCFA4}" type="sibTrans" cxnId="{23B1EA04-7560-43F7-A652-90773ABC2474}">
      <dgm:prSet/>
      <dgm:spPr/>
      <dgm:t>
        <a:bodyPr/>
        <a:lstStyle/>
        <a:p>
          <a:endParaRPr lang="en-US"/>
        </a:p>
      </dgm:t>
    </dgm:pt>
    <dgm:pt modelId="{0BA6823D-D366-4445-A5AF-4214E95F10C0}">
      <dgm:prSet/>
      <dgm:spPr/>
      <dgm:t>
        <a:bodyPr/>
        <a:lstStyle/>
        <a:p>
          <a:r>
            <a:rPr lang="fr-FR" b="0" i="0" dirty="0"/>
            <a:t>Facilité de maintenance :</a:t>
          </a:r>
          <a:endParaRPr lang="en-US" dirty="0"/>
        </a:p>
      </dgm:t>
    </dgm:pt>
    <dgm:pt modelId="{A7BCCE1C-45D1-4765-B386-2B96496906CC}" type="parTrans" cxnId="{7B20DAF3-8FA9-4E78-9294-58897DD57CBA}">
      <dgm:prSet/>
      <dgm:spPr/>
      <dgm:t>
        <a:bodyPr/>
        <a:lstStyle/>
        <a:p>
          <a:endParaRPr lang="en-US"/>
        </a:p>
      </dgm:t>
    </dgm:pt>
    <dgm:pt modelId="{6FC33674-7376-4DA7-AE8A-C9DB94E916BE}" type="sibTrans" cxnId="{7B20DAF3-8FA9-4E78-9294-58897DD57CBA}">
      <dgm:prSet/>
      <dgm:spPr/>
      <dgm:t>
        <a:bodyPr/>
        <a:lstStyle/>
        <a:p>
          <a:endParaRPr lang="en-US"/>
        </a:p>
      </dgm:t>
    </dgm:pt>
    <dgm:pt modelId="{695A5AD2-15C0-4DF0-96EA-5391C520EF71}">
      <dgm:prSet/>
      <dgm:spPr/>
      <dgm:t>
        <a:bodyPr/>
        <a:lstStyle/>
        <a:p>
          <a:r>
            <a:rPr lang="fr-FR" b="0" i="0" dirty="0"/>
            <a:t>Facilité d'exploitation des données :</a:t>
          </a:r>
          <a:endParaRPr lang="en-US" dirty="0"/>
        </a:p>
      </dgm:t>
    </dgm:pt>
    <dgm:pt modelId="{6438207B-2553-4FBA-950C-908C7679E672}" type="parTrans" cxnId="{17C60D52-B26F-434E-9797-6C4CA85EFBB9}">
      <dgm:prSet/>
      <dgm:spPr/>
      <dgm:t>
        <a:bodyPr/>
        <a:lstStyle/>
        <a:p>
          <a:endParaRPr lang="en-US"/>
        </a:p>
      </dgm:t>
    </dgm:pt>
    <dgm:pt modelId="{2E0933E0-2A36-40CE-9F8B-D78001EC3FD9}" type="sibTrans" cxnId="{17C60D52-B26F-434E-9797-6C4CA85EFBB9}">
      <dgm:prSet/>
      <dgm:spPr/>
      <dgm:t>
        <a:bodyPr/>
        <a:lstStyle/>
        <a:p>
          <a:endParaRPr lang="en-US"/>
        </a:p>
      </dgm:t>
    </dgm:pt>
    <dgm:pt modelId="{88C5033D-D980-42ED-AE7A-0801A13951C1}">
      <dgm:prSet/>
      <dgm:spPr/>
      <dgm:t>
        <a:bodyPr/>
        <a:lstStyle/>
        <a:p>
          <a:r>
            <a:rPr lang="fr-FR" b="0" i="0" dirty="0"/>
            <a:t>l'architecture proposée doit pouvoir passer à l'échelle de manière horizontale, c'est à dire en ajoutant des serveurs. </a:t>
          </a:r>
          <a:endParaRPr lang="en-US" dirty="0"/>
        </a:p>
      </dgm:t>
    </dgm:pt>
    <dgm:pt modelId="{6F4A07FB-76AB-4926-A4EB-18398F986788}" type="parTrans" cxnId="{9E371B17-F945-45AF-B240-C6F90002DB5D}">
      <dgm:prSet/>
      <dgm:spPr/>
      <dgm:t>
        <a:bodyPr/>
        <a:lstStyle/>
        <a:p>
          <a:endParaRPr lang="fr-FR"/>
        </a:p>
      </dgm:t>
    </dgm:pt>
    <dgm:pt modelId="{CE6D424F-11B8-4817-B282-3428BEE6D6EF}" type="sibTrans" cxnId="{9E371B17-F945-45AF-B240-C6F90002DB5D}">
      <dgm:prSet/>
      <dgm:spPr/>
      <dgm:t>
        <a:bodyPr/>
        <a:lstStyle/>
        <a:p>
          <a:endParaRPr lang="fr-FR"/>
        </a:p>
      </dgm:t>
    </dgm:pt>
    <dgm:pt modelId="{429C37A3-5A00-46C8-A2D3-1E1EF0781807}">
      <dgm:prSet/>
      <dgm:spPr/>
      <dgm:t>
        <a:bodyPr/>
        <a:lstStyle/>
        <a:p>
          <a:r>
            <a:rPr lang="fr-FR" b="0" i="0" dirty="0"/>
            <a:t>les choix techniques réalisés ne doivent pas contraindre l'architecture à être figée dans le marbre. Il doit être aisé de déboguer et de modifier les applications exploitant cette architecture. </a:t>
          </a:r>
          <a:endParaRPr lang="en-US" dirty="0"/>
        </a:p>
      </dgm:t>
    </dgm:pt>
    <dgm:pt modelId="{8ADAAA5D-3720-4934-80C0-20CD6E4A1EAF}" type="parTrans" cxnId="{6BF6A7C0-DCF1-4931-8137-3ED703431053}">
      <dgm:prSet/>
      <dgm:spPr/>
      <dgm:t>
        <a:bodyPr/>
        <a:lstStyle/>
        <a:p>
          <a:endParaRPr lang="fr-FR"/>
        </a:p>
      </dgm:t>
    </dgm:pt>
    <dgm:pt modelId="{AD33233D-454A-4E1B-BF16-5CA8033D79A0}" type="sibTrans" cxnId="{6BF6A7C0-DCF1-4931-8137-3ED703431053}">
      <dgm:prSet/>
      <dgm:spPr/>
      <dgm:t>
        <a:bodyPr/>
        <a:lstStyle/>
        <a:p>
          <a:endParaRPr lang="fr-FR"/>
        </a:p>
      </dgm:t>
    </dgm:pt>
    <dgm:pt modelId="{58B0452B-2F22-4F82-B529-4846B898818C}">
      <dgm:prSet/>
      <dgm:spPr/>
      <dgm:t>
        <a:bodyPr/>
        <a:lstStyle/>
        <a:p>
          <a:r>
            <a:rPr lang="fr-FR" b="0" i="0" dirty="0"/>
            <a:t>le but d'une architecture lambda n'est pas uniquement de stocker des données, mais également de les mettre à disposition d'autres applications pour les exploiter et en extraire de la valeur. </a:t>
          </a:r>
          <a:endParaRPr lang="en-US" dirty="0"/>
        </a:p>
      </dgm:t>
    </dgm:pt>
    <dgm:pt modelId="{4ADE7FAD-33F5-4976-A5AF-641120BFC493}" type="parTrans" cxnId="{4D60DFF5-B352-479F-AF87-823ECB70E2A7}">
      <dgm:prSet/>
      <dgm:spPr/>
      <dgm:t>
        <a:bodyPr/>
        <a:lstStyle/>
        <a:p>
          <a:endParaRPr lang="fr-FR"/>
        </a:p>
      </dgm:t>
    </dgm:pt>
    <dgm:pt modelId="{8E0A8F59-06FF-4D20-A548-1BE5DD00D7EE}" type="sibTrans" cxnId="{4D60DFF5-B352-479F-AF87-823ECB70E2A7}">
      <dgm:prSet/>
      <dgm:spPr/>
      <dgm:t>
        <a:bodyPr/>
        <a:lstStyle/>
        <a:p>
          <a:endParaRPr lang="fr-FR"/>
        </a:p>
      </dgm:t>
    </dgm:pt>
    <dgm:pt modelId="{D6F85275-47F5-4B68-B95B-B2B82ADEF52B}">
      <dgm:prSet/>
      <dgm:spPr/>
      <dgm:t>
        <a:bodyPr/>
        <a:lstStyle/>
        <a:p>
          <a:r>
            <a:rPr lang="fr-FR" b="0" i="0" dirty="0"/>
            <a:t>Cette croissance doit se faire en garantissant la robustesse et la tolérance aux pannes des différents systèmes.</a:t>
          </a:r>
          <a:endParaRPr lang="en-US" dirty="0"/>
        </a:p>
      </dgm:t>
    </dgm:pt>
    <dgm:pt modelId="{332E6851-DAC7-4DB1-87AA-B61B7C2D13FA}" type="parTrans" cxnId="{58B450FA-5616-48A8-B866-ADBC904D8227}">
      <dgm:prSet/>
      <dgm:spPr/>
      <dgm:t>
        <a:bodyPr/>
        <a:lstStyle/>
        <a:p>
          <a:endParaRPr lang="fr-FR"/>
        </a:p>
      </dgm:t>
    </dgm:pt>
    <dgm:pt modelId="{7DE5D410-390B-4A64-BF3E-4C28FFF0A647}" type="sibTrans" cxnId="{58B450FA-5616-48A8-B866-ADBC904D8227}">
      <dgm:prSet/>
      <dgm:spPr/>
      <dgm:t>
        <a:bodyPr/>
        <a:lstStyle/>
        <a:p>
          <a:endParaRPr lang="fr-FR"/>
        </a:p>
      </dgm:t>
    </dgm:pt>
    <dgm:pt modelId="{C2CF5B56-EE63-49CA-A881-D735DB619B34}">
      <dgm:prSet/>
      <dgm:spPr/>
      <dgm:t>
        <a:bodyPr/>
        <a:lstStyle/>
        <a:p>
          <a:r>
            <a:rPr lang="fr-FR" b="0" i="0" dirty="0"/>
            <a:t>peu d'interventions manuelles doivent être nécessaires pour réaliser la maintenance des systèmes.</a:t>
          </a:r>
          <a:endParaRPr lang="en-US" dirty="0"/>
        </a:p>
      </dgm:t>
    </dgm:pt>
    <dgm:pt modelId="{EE0AD633-A390-4B2F-9FDC-BF31C3B307C8}" type="parTrans" cxnId="{81E3744D-DD01-44CD-B619-123F941883DB}">
      <dgm:prSet/>
      <dgm:spPr/>
      <dgm:t>
        <a:bodyPr/>
        <a:lstStyle/>
        <a:p>
          <a:endParaRPr lang="fr-FR"/>
        </a:p>
      </dgm:t>
    </dgm:pt>
    <dgm:pt modelId="{5F606AE9-92A5-41C2-B2BA-C56187FDA006}" type="sibTrans" cxnId="{81E3744D-DD01-44CD-B619-123F941883DB}">
      <dgm:prSet/>
      <dgm:spPr/>
      <dgm:t>
        <a:bodyPr/>
        <a:lstStyle/>
        <a:p>
          <a:endParaRPr lang="fr-FR"/>
        </a:p>
      </dgm:t>
    </dgm:pt>
    <dgm:pt modelId="{AF2CD1AA-1ED4-4A58-B728-5CBD15494856}">
      <dgm:prSet/>
      <dgm:spPr/>
      <dgm:t>
        <a:bodyPr/>
        <a:lstStyle/>
        <a:p>
          <a:r>
            <a:rPr lang="fr-FR" b="0" i="0" dirty="0"/>
            <a:t>Il doit être possible de réaliser des analyses personnalisées sur ces données de manière aisée.</a:t>
          </a:r>
          <a:endParaRPr lang="en-US" dirty="0"/>
        </a:p>
      </dgm:t>
    </dgm:pt>
    <dgm:pt modelId="{60705D8B-87C7-4B42-A74A-96FF3A37A64E}" type="parTrans" cxnId="{694F88D3-2C42-45F2-AB1B-EF8FBE8F46E6}">
      <dgm:prSet/>
      <dgm:spPr/>
      <dgm:t>
        <a:bodyPr/>
        <a:lstStyle/>
        <a:p>
          <a:endParaRPr lang="fr-FR"/>
        </a:p>
      </dgm:t>
    </dgm:pt>
    <dgm:pt modelId="{2D79D30C-D421-4A58-BD8A-B74B90F8510B}" type="sibTrans" cxnId="{694F88D3-2C42-45F2-AB1B-EF8FBE8F46E6}">
      <dgm:prSet/>
      <dgm:spPr/>
      <dgm:t>
        <a:bodyPr/>
        <a:lstStyle/>
        <a:p>
          <a:endParaRPr lang="fr-FR"/>
        </a:p>
      </dgm:t>
    </dgm:pt>
    <dgm:pt modelId="{67F0CBE3-36C7-43D3-8981-4228EE6EA3FD}" type="pres">
      <dgm:prSet presAssocID="{79581254-9FF9-4B9C-A792-52C9BCA95F2B}" presName="Name0" presStyleCnt="0">
        <dgm:presLayoutVars>
          <dgm:dir/>
          <dgm:animLvl val="lvl"/>
          <dgm:resizeHandles val="exact"/>
        </dgm:presLayoutVars>
      </dgm:prSet>
      <dgm:spPr/>
    </dgm:pt>
    <dgm:pt modelId="{50A6CE72-B5F3-4102-BD13-76FF55C2537D}" type="pres">
      <dgm:prSet presAssocID="{DC798737-CC16-41D1-B406-9686F44F220F}" presName="composite" presStyleCnt="0"/>
      <dgm:spPr/>
    </dgm:pt>
    <dgm:pt modelId="{741EF90F-DA44-4B8B-B3C5-72D9255328F9}" type="pres">
      <dgm:prSet presAssocID="{DC798737-CC16-41D1-B406-9686F44F220F}" presName="parTx" presStyleLbl="alignNode1" presStyleIdx="0" presStyleCnt="3">
        <dgm:presLayoutVars>
          <dgm:chMax val="0"/>
          <dgm:chPref val="0"/>
          <dgm:bulletEnabled val="1"/>
        </dgm:presLayoutVars>
      </dgm:prSet>
      <dgm:spPr/>
    </dgm:pt>
    <dgm:pt modelId="{658FBEDE-4CA1-49CD-AC6F-A2DE670E8C83}" type="pres">
      <dgm:prSet presAssocID="{DC798737-CC16-41D1-B406-9686F44F220F}" presName="desTx" presStyleLbl="alignAccFollowNode1" presStyleIdx="0" presStyleCnt="3">
        <dgm:presLayoutVars>
          <dgm:bulletEnabled val="1"/>
        </dgm:presLayoutVars>
      </dgm:prSet>
      <dgm:spPr/>
    </dgm:pt>
    <dgm:pt modelId="{603AE0F3-A836-402C-86F7-B949D99190A4}" type="pres">
      <dgm:prSet presAssocID="{7576F9B7-7D59-4150-A54F-869E667BCFA4}" presName="space" presStyleCnt="0"/>
      <dgm:spPr/>
    </dgm:pt>
    <dgm:pt modelId="{6335658C-4D3B-43EF-B176-7A7E031AE276}" type="pres">
      <dgm:prSet presAssocID="{0BA6823D-D366-4445-A5AF-4214E95F10C0}" presName="composite" presStyleCnt="0"/>
      <dgm:spPr/>
    </dgm:pt>
    <dgm:pt modelId="{044D92A0-8381-4AD7-B57D-0E3E7590DC71}" type="pres">
      <dgm:prSet presAssocID="{0BA6823D-D366-4445-A5AF-4214E95F10C0}" presName="parTx" presStyleLbl="alignNode1" presStyleIdx="1" presStyleCnt="3">
        <dgm:presLayoutVars>
          <dgm:chMax val="0"/>
          <dgm:chPref val="0"/>
          <dgm:bulletEnabled val="1"/>
        </dgm:presLayoutVars>
      </dgm:prSet>
      <dgm:spPr/>
    </dgm:pt>
    <dgm:pt modelId="{9EE525CE-7C48-4903-8AF5-86BABA58453C}" type="pres">
      <dgm:prSet presAssocID="{0BA6823D-D366-4445-A5AF-4214E95F10C0}" presName="desTx" presStyleLbl="alignAccFollowNode1" presStyleIdx="1" presStyleCnt="3">
        <dgm:presLayoutVars>
          <dgm:bulletEnabled val="1"/>
        </dgm:presLayoutVars>
      </dgm:prSet>
      <dgm:spPr/>
    </dgm:pt>
    <dgm:pt modelId="{AEE70A9F-F831-43D3-B5E7-E7005B24B507}" type="pres">
      <dgm:prSet presAssocID="{6FC33674-7376-4DA7-AE8A-C9DB94E916BE}" presName="space" presStyleCnt="0"/>
      <dgm:spPr/>
    </dgm:pt>
    <dgm:pt modelId="{ABB4B0F2-9896-4375-9BBB-7E4F90DD430C}" type="pres">
      <dgm:prSet presAssocID="{695A5AD2-15C0-4DF0-96EA-5391C520EF71}" presName="composite" presStyleCnt="0"/>
      <dgm:spPr/>
    </dgm:pt>
    <dgm:pt modelId="{9A6F4B49-9F84-4988-8A56-7B60D527DABC}" type="pres">
      <dgm:prSet presAssocID="{695A5AD2-15C0-4DF0-96EA-5391C520EF71}" presName="parTx" presStyleLbl="alignNode1" presStyleIdx="2" presStyleCnt="3">
        <dgm:presLayoutVars>
          <dgm:chMax val="0"/>
          <dgm:chPref val="0"/>
          <dgm:bulletEnabled val="1"/>
        </dgm:presLayoutVars>
      </dgm:prSet>
      <dgm:spPr/>
    </dgm:pt>
    <dgm:pt modelId="{4F126AB9-151F-4F81-91C6-1DB7D3A6CE07}" type="pres">
      <dgm:prSet presAssocID="{695A5AD2-15C0-4DF0-96EA-5391C520EF71}" presName="desTx" presStyleLbl="alignAccFollowNode1" presStyleIdx="2" presStyleCnt="3">
        <dgm:presLayoutVars>
          <dgm:bulletEnabled val="1"/>
        </dgm:presLayoutVars>
      </dgm:prSet>
      <dgm:spPr/>
    </dgm:pt>
  </dgm:ptLst>
  <dgm:cxnLst>
    <dgm:cxn modelId="{9F921801-9DE0-44E0-982A-FABE984AE1D4}" type="presOf" srcId="{58B0452B-2F22-4F82-B529-4846B898818C}" destId="{4F126AB9-151F-4F81-91C6-1DB7D3A6CE07}" srcOrd="0" destOrd="0" presId="urn:microsoft.com/office/officeart/2005/8/layout/hList1"/>
    <dgm:cxn modelId="{C2854B02-F956-4A15-807E-47E2A192CAD6}" type="presOf" srcId="{695A5AD2-15C0-4DF0-96EA-5391C520EF71}" destId="{9A6F4B49-9F84-4988-8A56-7B60D527DABC}" srcOrd="0" destOrd="0" presId="urn:microsoft.com/office/officeart/2005/8/layout/hList1"/>
    <dgm:cxn modelId="{23B1EA04-7560-43F7-A652-90773ABC2474}" srcId="{79581254-9FF9-4B9C-A792-52C9BCA95F2B}" destId="{DC798737-CC16-41D1-B406-9686F44F220F}" srcOrd="0" destOrd="0" parTransId="{C193F79C-4B0A-4310-A039-65E57431EBDB}" sibTransId="{7576F9B7-7D59-4150-A54F-869E667BCFA4}"/>
    <dgm:cxn modelId="{9E371B17-F945-45AF-B240-C6F90002DB5D}" srcId="{DC798737-CC16-41D1-B406-9686F44F220F}" destId="{88C5033D-D980-42ED-AE7A-0801A13951C1}" srcOrd="0" destOrd="0" parTransId="{6F4A07FB-76AB-4926-A4EB-18398F986788}" sibTransId="{CE6D424F-11B8-4817-B282-3428BEE6D6EF}"/>
    <dgm:cxn modelId="{DE045F40-F8A1-427F-A46F-D560EE0AFF97}" type="presOf" srcId="{DC798737-CC16-41D1-B406-9686F44F220F}" destId="{741EF90F-DA44-4B8B-B3C5-72D9255328F9}" srcOrd="0" destOrd="0" presId="urn:microsoft.com/office/officeart/2005/8/layout/hList1"/>
    <dgm:cxn modelId="{2FD7C749-2EEF-4B95-8CB1-3F2DB77BA197}" type="presOf" srcId="{88C5033D-D980-42ED-AE7A-0801A13951C1}" destId="{658FBEDE-4CA1-49CD-AC6F-A2DE670E8C83}" srcOrd="0" destOrd="0" presId="urn:microsoft.com/office/officeart/2005/8/layout/hList1"/>
    <dgm:cxn modelId="{ACB3774C-C55B-4AAF-A1C8-E0DC450370F5}" type="presOf" srcId="{79581254-9FF9-4B9C-A792-52C9BCA95F2B}" destId="{67F0CBE3-36C7-43D3-8981-4228EE6EA3FD}" srcOrd="0" destOrd="0" presId="urn:microsoft.com/office/officeart/2005/8/layout/hList1"/>
    <dgm:cxn modelId="{81E3744D-DD01-44CD-B619-123F941883DB}" srcId="{0BA6823D-D366-4445-A5AF-4214E95F10C0}" destId="{C2CF5B56-EE63-49CA-A881-D735DB619B34}" srcOrd="1" destOrd="0" parTransId="{EE0AD633-A390-4B2F-9FDC-BF31C3B307C8}" sibTransId="{5F606AE9-92A5-41C2-B2BA-C56187FDA006}"/>
    <dgm:cxn modelId="{17C60D52-B26F-434E-9797-6C4CA85EFBB9}" srcId="{79581254-9FF9-4B9C-A792-52C9BCA95F2B}" destId="{695A5AD2-15C0-4DF0-96EA-5391C520EF71}" srcOrd="2" destOrd="0" parTransId="{6438207B-2553-4FBA-950C-908C7679E672}" sibTransId="{2E0933E0-2A36-40CE-9F8B-D78001EC3FD9}"/>
    <dgm:cxn modelId="{64DB8278-00AB-43AE-8C73-6EAD93E9206B}" type="presOf" srcId="{0BA6823D-D366-4445-A5AF-4214E95F10C0}" destId="{044D92A0-8381-4AD7-B57D-0E3E7590DC71}" srcOrd="0" destOrd="0" presId="urn:microsoft.com/office/officeart/2005/8/layout/hList1"/>
    <dgm:cxn modelId="{EB828296-4C99-4441-A045-F5C7881D3FF0}" type="presOf" srcId="{AF2CD1AA-1ED4-4A58-B728-5CBD15494856}" destId="{4F126AB9-151F-4F81-91C6-1DB7D3A6CE07}" srcOrd="0" destOrd="1" presId="urn:microsoft.com/office/officeart/2005/8/layout/hList1"/>
    <dgm:cxn modelId="{CB9558A2-238F-4F46-AEDF-AFC14FB0231C}" type="presOf" srcId="{429C37A3-5A00-46C8-A2D3-1E1EF0781807}" destId="{9EE525CE-7C48-4903-8AF5-86BABA58453C}" srcOrd="0" destOrd="0" presId="urn:microsoft.com/office/officeart/2005/8/layout/hList1"/>
    <dgm:cxn modelId="{6BF6A7C0-DCF1-4931-8137-3ED703431053}" srcId="{0BA6823D-D366-4445-A5AF-4214E95F10C0}" destId="{429C37A3-5A00-46C8-A2D3-1E1EF0781807}" srcOrd="0" destOrd="0" parTransId="{8ADAAA5D-3720-4934-80C0-20CD6E4A1EAF}" sibTransId="{AD33233D-454A-4E1B-BF16-5CA8033D79A0}"/>
    <dgm:cxn modelId="{63E95CC6-F9CC-423A-8833-39EB3FF092B3}" type="presOf" srcId="{C2CF5B56-EE63-49CA-A881-D735DB619B34}" destId="{9EE525CE-7C48-4903-8AF5-86BABA58453C}" srcOrd="0" destOrd="1" presId="urn:microsoft.com/office/officeart/2005/8/layout/hList1"/>
    <dgm:cxn modelId="{694F88D3-2C42-45F2-AB1B-EF8FBE8F46E6}" srcId="{695A5AD2-15C0-4DF0-96EA-5391C520EF71}" destId="{AF2CD1AA-1ED4-4A58-B728-5CBD15494856}" srcOrd="1" destOrd="0" parTransId="{60705D8B-87C7-4B42-A74A-96FF3A37A64E}" sibTransId="{2D79D30C-D421-4A58-BD8A-B74B90F8510B}"/>
    <dgm:cxn modelId="{7B20DAF3-8FA9-4E78-9294-58897DD57CBA}" srcId="{79581254-9FF9-4B9C-A792-52C9BCA95F2B}" destId="{0BA6823D-D366-4445-A5AF-4214E95F10C0}" srcOrd="1" destOrd="0" parTransId="{A7BCCE1C-45D1-4765-B386-2B96496906CC}" sibTransId="{6FC33674-7376-4DA7-AE8A-C9DB94E916BE}"/>
    <dgm:cxn modelId="{4D60DFF5-B352-479F-AF87-823ECB70E2A7}" srcId="{695A5AD2-15C0-4DF0-96EA-5391C520EF71}" destId="{58B0452B-2F22-4F82-B529-4846B898818C}" srcOrd="0" destOrd="0" parTransId="{4ADE7FAD-33F5-4976-A5AF-641120BFC493}" sibTransId="{8E0A8F59-06FF-4D20-A548-1BE5DD00D7EE}"/>
    <dgm:cxn modelId="{84A12FF9-E20F-4F54-8792-451A2A76F588}" type="presOf" srcId="{D6F85275-47F5-4B68-B95B-B2B82ADEF52B}" destId="{658FBEDE-4CA1-49CD-AC6F-A2DE670E8C83}" srcOrd="0" destOrd="1" presId="urn:microsoft.com/office/officeart/2005/8/layout/hList1"/>
    <dgm:cxn modelId="{58B450FA-5616-48A8-B866-ADBC904D8227}" srcId="{DC798737-CC16-41D1-B406-9686F44F220F}" destId="{D6F85275-47F5-4B68-B95B-B2B82ADEF52B}" srcOrd="1" destOrd="0" parTransId="{332E6851-DAC7-4DB1-87AA-B61B7C2D13FA}" sibTransId="{7DE5D410-390B-4A64-BF3E-4C28FFF0A647}"/>
    <dgm:cxn modelId="{B6D8AF6A-BC47-4DBA-BEF7-6B6EF052A16B}" type="presParOf" srcId="{67F0CBE3-36C7-43D3-8981-4228EE6EA3FD}" destId="{50A6CE72-B5F3-4102-BD13-76FF55C2537D}" srcOrd="0" destOrd="0" presId="urn:microsoft.com/office/officeart/2005/8/layout/hList1"/>
    <dgm:cxn modelId="{ED101E38-D719-4B43-B123-E70BA9257354}" type="presParOf" srcId="{50A6CE72-B5F3-4102-BD13-76FF55C2537D}" destId="{741EF90F-DA44-4B8B-B3C5-72D9255328F9}" srcOrd="0" destOrd="0" presId="urn:microsoft.com/office/officeart/2005/8/layout/hList1"/>
    <dgm:cxn modelId="{D3E9882D-F81E-4078-B196-2D54D8078BC2}" type="presParOf" srcId="{50A6CE72-B5F3-4102-BD13-76FF55C2537D}" destId="{658FBEDE-4CA1-49CD-AC6F-A2DE670E8C83}" srcOrd="1" destOrd="0" presId="urn:microsoft.com/office/officeart/2005/8/layout/hList1"/>
    <dgm:cxn modelId="{81B933E1-09A4-41C2-A984-6089B9EFE78D}" type="presParOf" srcId="{67F0CBE3-36C7-43D3-8981-4228EE6EA3FD}" destId="{603AE0F3-A836-402C-86F7-B949D99190A4}" srcOrd="1" destOrd="0" presId="urn:microsoft.com/office/officeart/2005/8/layout/hList1"/>
    <dgm:cxn modelId="{1B93DA6E-FBAD-41B1-B2CC-CBC51054B26B}" type="presParOf" srcId="{67F0CBE3-36C7-43D3-8981-4228EE6EA3FD}" destId="{6335658C-4D3B-43EF-B176-7A7E031AE276}" srcOrd="2" destOrd="0" presId="urn:microsoft.com/office/officeart/2005/8/layout/hList1"/>
    <dgm:cxn modelId="{2D381314-B278-4D88-8067-08A4AD632B12}" type="presParOf" srcId="{6335658C-4D3B-43EF-B176-7A7E031AE276}" destId="{044D92A0-8381-4AD7-B57D-0E3E7590DC71}" srcOrd="0" destOrd="0" presId="urn:microsoft.com/office/officeart/2005/8/layout/hList1"/>
    <dgm:cxn modelId="{01063D8E-CCF1-4DF0-86A5-8307774F436D}" type="presParOf" srcId="{6335658C-4D3B-43EF-B176-7A7E031AE276}" destId="{9EE525CE-7C48-4903-8AF5-86BABA58453C}" srcOrd="1" destOrd="0" presId="urn:microsoft.com/office/officeart/2005/8/layout/hList1"/>
    <dgm:cxn modelId="{134C13F1-8320-4BEC-9788-7509A5D84417}" type="presParOf" srcId="{67F0CBE3-36C7-43D3-8981-4228EE6EA3FD}" destId="{AEE70A9F-F831-43D3-B5E7-E7005B24B507}" srcOrd="3" destOrd="0" presId="urn:microsoft.com/office/officeart/2005/8/layout/hList1"/>
    <dgm:cxn modelId="{02DAD1C4-975B-4A41-A4DD-5248E6FFB408}" type="presParOf" srcId="{67F0CBE3-36C7-43D3-8981-4228EE6EA3FD}" destId="{ABB4B0F2-9896-4375-9BBB-7E4F90DD430C}" srcOrd="4" destOrd="0" presId="urn:microsoft.com/office/officeart/2005/8/layout/hList1"/>
    <dgm:cxn modelId="{BDC8CABE-362E-4844-9E8C-2473A670E94D}" type="presParOf" srcId="{ABB4B0F2-9896-4375-9BBB-7E4F90DD430C}" destId="{9A6F4B49-9F84-4988-8A56-7B60D527DABC}" srcOrd="0" destOrd="0" presId="urn:microsoft.com/office/officeart/2005/8/layout/hList1"/>
    <dgm:cxn modelId="{0CF2929B-E0A2-414C-A727-D5CBF4C714EE}" type="presParOf" srcId="{ABB4B0F2-9896-4375-9BBB-7E4F90DD430C}" destId="{4F126AB9-151F-4F81-91C6-1DB7D3A6CE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E8BB1D-F061-4BA0-854F-49470919F856}" type="doc">
      <dgm:prSet loTypeId="urn:microsoft.com/office/officeart/2009/3/layout/StepUpProcess" loCatId="process" qsTypeId="urn:microsoft.com/office/officeart/2005/8/quickstyle/3d1" qsCatId="3D" csTypeId="urn:microsoft.com/office/officeart/2005/8/colors/colorful1" csCatId="colorful" phldr="1"/>
      <dgm:spPr/>
      <dgm:t>
        <a:bodyPr/>
        <a:lstStyle/>
        <a:p>
          <a:endParaRPr lang="fr-FR"/>
        </a:p>
      </dgm:t>
    </dgm:pt>
    <dgm:pt modelId="{6365AF1C-EC0F-494F-957E-7FEA7707F066}">
      <dgm:prSet phldrT="[Texte]"/>
      <dgm:spPr/>
      <dgm:t>
        <a:bodyPr/>
        <a:lstStyle/>
        <a:p>
          <a:r>
            <a:rPr lang="fr-FR" dirty="0"/>
            <a:t>Sélection arbitraire de catégories de fruits dans le jeux de données</a:t>
          </a:r>
        </a:p>
      </dgm:t>
    </dgm:pt>
    <dgm:pt modelId="{77C82D6B-6DB6-4685-8483-1B75CBFE71C2}" type="parTrans" cxnId="{338AB154-FE3B-4525-B213-7CBFD2A8E3F9}">
      <dgm:prSet/>
      <dgm:spPr/>
      <dgm:t>
        <a:bodyPr/>
        <a:lstStyle/>
        <a:p>
          <a:endParaRPr lang="fr-FR"/>
        </a:p>
      </dgm:t>
    </dgm:pt>
    <dgm:pt modelId="{F4E82ECB-FCB6-41C5-B428-06D3948E9B89}" type="sibTrans" cxnId="{338AB154-FE3B-4525-B213-7CBFD2A8E3F9}">
      <dgm:prSet/>
      <dgm:spPr/>
      <dgm:t>
        <a:bodyPr/>
        <a:lstStyle/>
        <a:p>
          <a:endParaRPr lang="fr-FR"/>
        </a:p>
      </dgm:t>
    </dgm:pt>
    <dgm:pt modelId="{49E6C5C5-972E-4456-B0CE-9E9D95A5D608}">
      <dgm:prSet phldrT="[Texte]"/>
      <dgm:spPr/>
      <dgm:t>
        <a:bodyPr/>
        <a:lstStyle/>
        <a:p>
          <a:r>
            <a:rPr lang="fr-FR" dirty="0"/>
            <a:t>sélection à chaque fois deux images </a:t>
          </a:r>
          <a:r>
            <a:rPr lang="fr-FR" dirty="0" err="1"/>
            <a:t>random</a:t>
          </a:r>
          <a:endParaRPr lang="fr-FR" dirty="0"/>
        </a:p>
      </dgm:t>
    </dgm:pt>
    <dgm:pt modelId="{988DC3C6-9AE6-4D31-B1F6-6A1A3C3E7C50}" type="parTrans" cxnId="{F144F64C-6810-4897-BDD4-16CA8628B255}">
      <dgm:prSet/>
      <dgm:spPr/>
      <dgm:t>
        <a:bodyPr/>
        <a:lstStyle/>
        <a:p>
          <a:endParaRPr lang="fr-FR"/>
        </a:p>
      </dgm:t>
    </dgm:pt>
    <dgm:pt modelId="{E59C0CA2-011E-4CDF-90CB-8FA87A2CFD59}" type="sibTrans" cxnId="{F144F64C-6810-4897-BDD4-16CA8628B255}">
      <dgm:prSet/>
      <dgm:spPr/>
      <dgm:t>
        <a:bodyPr/>
        <a:lstStyle/>
        <a:p>
          <a:endParaRPr lang="fr-FR"/>
        </a:p>
      </dgm:t>
    </dgm:pt>
    <dgm:pt modelId="{B2D12C93-BE67-40DA-9FD5-BB836EDAF12C}">
      <dgm:prSet phldrT="[Texte]"/>
      <dgm:spPr/>
      <dgm:t>
        <a:bodyPr/>
        <a:lstStyle/>
        <a:p>
          <a:r>
            <a:rPr lang="fr-FR" dirty="0"/>
            <a:t>Puis </a:t>
          </a:r>
          <a:r>
            <a:rPr lang="fr-FR" dirty="0" err="1"/>
            <a:t>upload</a:t>
          </a:r>
          <a:r>
            <a:rPr lang="fr-FR" dirty="0"/>
            <a:t> sur serveur S3</a:t>
          </a:r>
        </a:p>
      </dgm:t>
    </dgm:pt>
    <dgm:pt modelId="{61DF5084-41AA-4030-9029-A60670C0062F}" type="parTrans" cxnId="{8E6A392E-E746-4113-9192-1B6221F479C5}">
      <dgm:prSet/>
      <dgm:spPr/>
      <dgm:t>
        <a:bodyPr/>
        <a:lstStyle/>
        <a:p>
          <a:endParaRPr lang="fr-FR"/>
        </a:p>
      </dgm:t>
    </dgm:pt>
    <dgm:pt modelId="{B957592D-4D03-42C1-829E-B66A18B385D9}" type="sibTrans" cxnId="{8E6A392E-E746-4113-9192-1B6221F479C5}">
      <dgm:prSet/>
      <dgm:spPr/>
      <dgm:t>
        <a:bodyPr/>
        <a:lstStyle/>
        <a:p>
          <a:endParaRPr lang="fr-FR"/>
        </a:p>
      </dgm:t>
    </dgm:pt>
    <dgm:pt modelId="{BB0E9B95-F2E6-4218-B21C-F09FE66FF9C4}">
      <dgm:prSet phldrT="[Texte]"/>
      <dgm:spPr/>
      <dgm:t>
        <a:bodyPr/>
        <a:lstStyle/>
        <a:p>
          <a:r>
            <a:rPr lang="fr-FR" dirty="0"/>
            <a:t>Hébergement du code sur un serveur EC2 payant (t2.medium, 4 Go RAM, 30 Go disque serveur, OS = Linux 18.x, 64-bit). </a:t>
          </a:r>
        </a:p>
      </dgm:t>
    </dgm:pt>
    <dgm:pt modelId="{E19C2B8A-CB97-4F64-98DD-9B37CC99A4E6}" type="parTrans" cxnId="{5892AA7B-0227-496E-9F8D-CB6E86F40B2F}">
      <dgm:prSet/>
      <dgm:spPr/>
      <dgm:t>
        <a:bodyPr/>
        <a:lstStyle/>
        <a:p>
          <a:endParaRPr lang="fr-FR"/>
        </a:p>
      </dgm:t>
    </dgm:pt>
    <dgm:pt modelId="{DEA21D03-1BBD-47B3-BB86-3A70516039D5}" type="sibTrans" cxnId="{5892AA7B-0227-496E-9F8D-CB6E86F40B2F}">
      <dgm:prSet/>
      <dgm:spPr/>
      <dgm:t>
        <a:bodyPr/>
        <a:lstStyle/>
        <a:p>
          <a:endParaRPr lang="fr-FR"/>
        </a:p>
      </dgm:t>
    </dgm:pt>
    <dgm:pt modelId="{FE1D9109-12BE-44C9-843F-756B5A14D0B7}" type="pres">
      <dgm:prSet presAssocID="{2AE8BB1D-F061-4BA0-854F-49470919F856}" presName="rootnode" presStyleCnt="0">
        <dgm:presLayoutVars>
          <dgm:chMax/>
          <dgm:chPref/>
          <dgm:dir/>
          <dgm:animLvl val="lvl"/>
        </dgm:presLayoutVars>
      </dgm:prSet>
      <dgm:spPr/>
    </dgm:pt>
    <dgm:pt modelId="{F5B4E7A2-78CA-4073-8594-33E312F2EF95}" type="pres">
      <dgm:prSet presAssocID="{6365AF1C-EC0F-494F-957E-7FEA7707F066}" presName="composite" presStyleCnt="0"/>
      <dgm:spPr/>
    </dgm:pt>
    <dgm:pt modelId="{F020D22D-ADC3-418D-90C2-99221286013A}" type="pres">
      <dgm:prSet presAssocID="{6365AF1C-EC0F-494F-957E-7FEA7707F066}" presName="LShape" presStyleLbl="alignNode1" presStyleIdx="0" presStyleCnt="7"/>
      <dgm:spPr/>
    </dgm:pt>
    <dgm:pt modelId="{8FF76C1F-F627-488A-85C7-AA2F576F2B0E}" type="pres">
      <dgm:prSet presAssocID="{6365AF1C-EC0F-494F-957E-7FEA7707F066}" presName="ParentText" presStyleLbl="revTx" presStyleIdx="0" presStyleCnt="4">
        <dgm:presLayoutVars>
          <dgm:chMax val="0"/>
          <dgm:chPref val="0"/>
          <dgm:bulletEnabled val="1"/>
        </dgm:presLayoutVars>
      </dgm:prSet>
      <dgm:spPr/>
    </dgm:pt>
    <dgm:pt modelId="{F7612591-E06F-4934-8142-85D627A6264D}" type="pres">
      <dgm:prSet presAssocID="{6365AF1C-EC0F-494F-957E-7FEA7707F066}" presName="Triangle" presStyleLbl="alignNode1" presStyleIdx="1" presStyleCnt="7"/>
      <dgm:spPr/>
    </dgm:pt>
    <dgm:pt modelId="{E8F81827-69EB-4C3B-9B21-18F684B3F4D5}" type="pres">
      <dgm:prSet presAssocID="{F4E82ECB-FCB6-41C5-B428-06D3948E9B89}" presName="sibTrans" presStyleCnt="0"/>
      <dgm:spPr/>
    </dgm:pt>
    <dgm:pt modelId="{B11C7864-3941-425D-8E45-6097B7FA7A2C}" type="pres">
      <dgm:prSet presAssocID="{F4E82ECB-FCB6-41C5-B428-06D3948E9B89}" presName="space" presStyleCnt="0"/>
      <dgm:spPr/>
    </dgm:pt>
    <dgm:pt modelId="{8F9A7787-A61E-42A9-8451-FE4F4CABC240}" type="pres">
      <dgm:prSet presAssocID="{49E6C5C5-972E-4456-B0CE-9E9D95A5D608}" presName="composite" presStyleCnt="0"/>
      <dgm:spPr/>
    </dgm:pt>
    <dgm:pt modelId="{18C61F88-E8AB-4872-B3B7-FFEFB98422E3}" type="pres">
      <dgm:prSet presAssocID="{49E6C5C5-972E-4456-B0CE-9E9D95A5D608}" presName="LShape" presStyleLbl="alignNode1" presStyleIdx="2" presStyleCnt="7"/>
      <dgm:spPr/>
    </dgm:pt>
    <dgm:pt modelId="{40D53F3D-7599-4E14-95CC-721E668CFCC1}" type="pres">
      <dgm:prSet presAssocID="{49E6C5C5-972E-4456-B0CE-9E9D95A5D608}" presName="ParentText" presStyleLbl="revTx" presStyleIdx="1" presStyleCnt="4">
        <dgm:presLayoutVars>
          <dgm:chMax val="0"/>
          <dgm:chPref val="0"/>
          <dgm:bulletEnabled val="1"/>
        </dgm:presLayoutVars>
      </dgm:prSet>
      <dgm:spPr/>
    </dgm:pt>
    <dgm:pt modelId="{4E5EA8BE-57F1-4184-A5E2-01CBBE0D5AE2}" type="pres">
      <dgm:prSet presAssocID="{49E6C5C5-972E-4456-B0CE-9E9D95A5D608}" presName="Triangle" presStyleLbl="alignNode1" presStyleIdx="3" presStyleCnt="7"/>
      <dgm:spPr/>
    </dgm:pt>
    <dgm:pt modelId="{8650739A-8B16-4B2F-9D4A-0BA8D8D04E82}" type="pres">
      <dgm:prSet presAssocID="{E59C0CA2-011E-4CDF-90CB-8FA87A2CFD59}" presName="sibTrans" presStyleCnt="0"/>
      <dgm:spPr/>
    </dgm:pt>
    <dgm:pt modelId="{4EEF710D-7F96-4882-83C2-80E202240E7A}" type="pres">
      <dgm:prSet presAssocID="{E59C0CA2-011E-4CDF-90CB-8FA87A2CFD59}" presName="space" presStyleCnt="0"/>
      <dgm:spPr/>
    </dgm:pt>
    <dgm:pt modelId="{7CA8C063-1A6E-4B71-8AD8-26B3100EDB4A}" type="pres">
      <dgm:prSet presAssocID="{B2D12C93-BE67-40DA-9FD5-BB836EDAF12C}" presName="composite" presStyleCnt="0"/>
      <dgm:spPr/>
    </dgm:pt>
    <dgm:pt modelId="{9DBBE47D-8B47-493E-BAE5-FCB9D8D5DA5B}" type="pres">
      <dgm:prSet presAssocID="{B2D12C93-BE67-40DA-9FD5-BB836EDAF12C}" presName="LShape" presStyleLbl="alignNode1" presStyleIdx="4" presStyleCnt="7"/>
      <dgm:spPr/>
    </dgm:pt>
    <dgm:pt modelId="{CE569498-A3E3-4809-AE0E-3C6CF1289228}" type="pres">
      <dgm:prSet presAssocID="{B2D12C93-BE67-40DA-9FD5-BB836EDAF12C}" presName="ParentText" presStyleLbl="revTx" presStyleIdx="2" presStyleCnt="4">
        <dgm:presLayoutVars>
          <dgm:chMax val="0"/>
          <dgm:chPref val="0"/>
          <dgm:bulletEnabled val="1"/>
        </dgm:presLayoutVars>
      </dgm:prSet>
      <dgm:spPr/>
    </dgm:pt>
    <dgm:pt modelId="{6F6EB4D2-1652-45C1-A9A8-DB09F1E01F96}" type="pres">
      <dgm:prSet presAssocID="{B2D12C93-BE67-40DA-9FD5-BB836EDAF12C}" presName="Triangle" presStyleLbl="alignNode1" presStyleIdx="5" presStyleCnt="7"/>
      <dgm:spPr/>
    </dgm:pt>
    <dgm:pt modelId="{9B0F255E-1B40-40F2-A217-90CE6C1BC5EF}" type="pres">
      <dgm:prSet presAssocID="{B957592D-4D03-42C1-829E-B66A18B385D9}" presName="sibTrans" presStyleCnt="0"/>
      <dgm:spPr/>
    </dgm:pt>
    <dgm:pt modelId="{8A36F839-D1B1-4F58-94B4-B9F6DD6D7A13}" type="pres">
      <dgm:prSet presAssocID="{B957592D-4D03-42C1-829E-B66A18B385D9}" presName="space" presStyleCnt="0"/>
      <dgm:spPr/>
    </dgm:pt>
    <dgm:pt modelId="{84A88EAC-B170-4752-AE2C-89A4651D7D01}" type="pres">
      <dgm:prSet presAssocID="{BB0E9B95-F2E6-4218-B21C-F09FE66FF9C4}" presName="composite" presStyleCnt="0"/>
      <dgm:spPr/>
    </dgm:pt>
    <dgm:pt modelId="{B93C0FED-09D8-4DA0-B7A6-315E7F3DAF9F}" type="pres">
      <dgm:prSet presAssocID="{BB0E9B95-F2E6-4218-B21C-F09FE66FF9C4}" presName="LShape" presStyleLbl="alignNode1" presStyleIdx="6" presStyleCnt="7"/>
      <dgm:spPr/>
    </dgm:pt>
    <dgm:pt modelId="{1CE7563C-7322-4AEE-B661-6E2F1548DBC4}" type="pres">
      <dgm:prSet presAssocID="{BB0E9B95-F2E6-4218-B21C-F09FE66FF9C4}" presName="ParentText" presStyleLbl="revTx" presStyleIdx="3" presStyleCnt="4">
        <dgm:presLayoutVars>
          <dgm:chMax val="0"/>
          <dgm:chPref val="0"/>
          <dgm:bulletEnabled val="1"/>
        </dgm:presLayoutVars>
      </dgm:prSet>
      <dgm:spPr/>
    </dgm:pt>
  </dgm:ptLst>
  <dgm:cxnLst>
    <dgm:cxn modelId="{14121508-00C7-4943-B569-15C5CF152860}" type="presOf" srcId="{2AE8BB1D-F061-4BA0-854F-49470919F856}" destId="{FE1D9109-12BE-44C9-843F-756B5A14D0B7}" srcOrd="0" destOrd="0" presId="urn:microsoft.com/office/officeart/2009/3/layout/StepUpProcess"/>
    <dgm:cxn modelId="{3F22861D-FA3E-4830-A806-9896D7202C51}" type="presOf" srcId="{BB0E9B95-F2E6-4218-B21C-F09FE66FF9C4}" destId="{1CE7563C-7322-4AEE-B661-6E2F1548DBC4}" srcOrd="0" destOrd="0" presId="urn:microsoft.com/office/officeart/2009/3/layout/StepUpProcess"/>
    <dgm:cxn modelId="{8E6A392E-E746-4113-9192-1B6221F479C5}" srcId="{2AE8BB1D-F061-4BA0-854F-49470919F856}" destId="{B2D12C93-BE67-40DA-9FD5-BB836EDAF12C}" srcOrd="2" destOrd="0" parTransId="{61DF5084-41AA-4030-9029-A60670C0062F}" sibTransId="{B957592D-4D03-42C1-829E-B66A18B385D9}"/>
    <dgm:cxn modelId="{46EDE030-F496-42AB-B289-D89D3B3D1EB1}" type="presOf" srcId="{49E6C5C5-972E-4456-B0CE-9E9D95A5D608}" destId="{40D53F3D-7599-4E14-95CC-721E668CFCC1}" srcOrd="0" destOrd="0" presId="urn:microsoft.com/office/officeart/2009/3/layout/StepUpProcess"/>
    <dgm:cxn modelId="{F144F64C-6810-4897-BDD4-16CA8628B255}" srcId="{2AE8BB1D-F061-4BA0-854F-49470919F856}" destId="{49E6C5C5-972E-4456-B0CE-9E9D95A5D608}" srcOrd="1" destOrd="0" parTransId="{988DC3C6-9AE6-4D31-B1F6-6A1A3C3E7C50}" sibTransId="{E59C0CA2-011E-4CDF-90CB-8FA87A2CFD59}"/>
    <dgm:cxn modelId="{338AB154-FE3B-4525-B213-7CBFD2A8E3F9}" srcId="{2AE8BB1D-F061-4BA0-854F-49470919F856}" destId="{6365AF1C-EC0F-494F-957E-7FEA7707F066}" srcOrd="0" destOrd="0" parTransId="{77C82D6B-6DB6-4685-8483-1B75CBFE71C2}" sibTransId="{F4E82ECB-FCB6-41C5-B428-06D3948E9B89}"/>
    <dgm:cxn modelId="{5476C17A-1340-4796-9682-94FAFB681DDA}" type="presOf" srcId="{6365AF1C-EC0F-494F-957E-7FEA7707F066}" destId="{8FF76C1F-F627-488A-85C7-AA2F576F2B0E}" srcOrd="0" destOrd="0" presId="urn:microsoft.com/office/officeart/2009/3/layout/StepUpProcess"/>
    <dgm:cxn modelId="{5892AA7B-0227-496E-9F8D-CB6E86F40B2F}" srcId="{2AE8BB1D-F061-4BA0-854F-49470919F856}" destId="{BB0E9B95-F2E6-4218-B21C-F09FE66FF9C4}" srcOrd="3" destOrd="0" parTransId="{E19C2B8A-CB97-4F64-98DD-9B37CC99A4E6}" sibTransId="{DEA21D03-1BBD-47B3-BB86-3A70516039D5}"/>
    <dgm:cxn modelId="{9EEAA79A-801E-4AE2-9460-B23DD297F0F0}" type="presOf" srcId="{B2D12C93-BE67-40DA-9FD5-BB836EDAF12C}" destId="{CE569498-A3E3-4809-AE0E-3C6CF1289228}" srcOrd="0" destOrd="0" presId="urn:microsoft.com/office/officeart/2009/3/layout/StepUpProcess"/>
    <dgm:cxn modelId="{7466CB85-8727-47AB-9727-99F279E8A665}" type="presParOf" srcId="{FE1D9109-12BE-44C9-843F-756B5A14D0B7}" destId="{F5B4E7A2-78CA-4073-8594-33E312F2EF95}" srcOrd="0" destOrd="0" presId="urn:microsoft.com/office/officeart/2009/3/layout/StepUpProcess"/>
    <dgm:cxn modelId="{2E9DCD0C-1364-4BCA-9BEB-6304682BB7E2}" type="presParOf" srcId="{F5B4E7A2-78CA-4073-8594-33E312F2EF95}" destId="{F020D22D-ADC3-418D-90C2-99221286013A}" srcOrd="0" destOrd="0" presId="urn:microsoft.com/office/officeart/2009/3/layout/StepUpProcess"/>
    <dgm:cxn modelId="{E7047ED6-760C-4413-BD16-A60A08704190}" type="presParOf" srcId="{F5B4E7A2-78CA-4073-8594-33E312F2EF95}" destId="{8FF76C1F-F627-488A-85C7-AA2F576F2B0E}" srcOrd="1" destOrd="0" presId="urn:microsoft.com/office/officeart/2009/3/layout/StepUpProcess"/>
    <dgm:cxn modelId="{E8FFE623-BAA0-47B5-B3D9-50B831C34F4D}" type="presParOf" srcId="{F5B4E7A2-78CA-4073-8594-33E312F2EF95}" destId="{F7612591-E06F-4934-8142-85D627A6264D}" srcOrd="2" destOrd="0" presId="urn:microsoft.com/office/officeart/2009/3/layout/StepUpProcess"/>
    <dgm:cxn modelId="{C7CE0CEF-B14E-43DD-9BD0-C4359E682167}" type="presParOf" srcId="{FE1D9109-12BE-44C9-843F-756B5A14D0B7}" destId="{E8F81827-69EB-4C3B-9B21-18F684B3F4D5}" srcOrd="1" destOrd="0" presId="urn:microsoft.com/office/officeart/2009/3/layout/StepUpProcess"/>
    <dgm:cxn modelId="{7844B997-1A4E-4A7D-AFEE-189860FBD131}" type="presParOf" srcId="{E8F81827-69EB-4C3B-9B21-18F684B3F4D5}" destId="{B11C7864-3941-425D-8E45-6097B7FA7A2C}" srcOrd="0" destOrd="0" presId="urn:microsoft.com/office/officeart/2009/3/layout/StepUpProcess"/>
    <dgm:cxn modelId="{508B8E87-72F6-477A-9953-E5651AE67630}" type="presParOf" srcId="{FE1D9109-12BE-44C9-843F-756B5A14D0B7}" destId="{8F9A7787-A61E-42A9-8451-FE4F4CABC240}" srcOrd="2" destOrd="0" presId="urn:microsoft.com/office/officeart/2009/3/layout/StepUpProcess"/>
    <dgm:cxn modelId="{BBAB0D0F-284C-497C-8B8A-D13677BA6685}" type="presParOf" srcId="{8F9A7787-A61E-42A9-8451-FE4F4CABC240}" destId="{18C61F88-E8AB-4872-B3B7-FFEFB98422E3}" srcOrd="0" destOrd="0" presId="urn:microsoft.com/office/officeart/2009/3/layout/StepUpProcess"/>
    <dgm:cxn modelId="{52CFBBFD-5A0C-47FA-ACFD-6BFE789ACCD4}" type="presParOf" srcId="{8F9A7787-A61E-42A9-8451-FE4F4CABC240}" destId="{40D53F3D-7599-4E14-95CC-721E668CFCC1}" srcOrd="1" destOrd="0" presId="urn:microsoft.com/office/officeart/2009/3/layout/StepUpProcess"/>
    <dgm:cxn modelId="{50C347E6-58B4-46FC-AB0F-6C26C6445A5A}" type="presParOf" srcId="{8F9A7787-A61E-42A9-8451-FE4F4CABC240}" destId="{4E5EA8BE-57F1-4184-A5E2-01CBBE0D5AE2}" srcOrd="2" destOrd="0" presId="urn:microsoft.com/office/officeart/2009/3/layout/StepUpProcess"/>
    <dgm:cxn modelId="{8BFC1094-A66C-4607-A5EA-69799764A407}" type="presParOf" srcId="{FE1D9109-12BE-44C9-843F-756B5A14D0B7}" destId="{8650739A-8B16-4B2F-9D4A-0BA8D8D04E82}" srcOrd="3" destOrd="0" presId="urn:microsoft.com/office/officeart/2009/3/layout/StepUpProcess"/>
    <dgm:cxn modelId="{E4584B5A-2157-49E4-8B71-C8ED6E68BD30}" type="presParOf" srcId="{8650739A-8B16-4B2F-9D4A-0BA8D8D04E82}" destId="{4EEF710D-7F96-4882-83C2-80E202240E7A}" srcOrd="0" destOrd="0" presId="urn:microsoft.com/office/officeart/2009/3/layout/StepUpProcess"/>
    <dgm:cxn modelId="{C8A7510A-84F7-45F8-9F74-902761765A11}" type="presParOf" srcId="{FE1D9109-12BE-44C9-843F-756B5A14D0B7}" destId="{7CA8C063-1A6E-4B71-8AD8-26B3100EDB4A}" srcOrd="4" destOrd="0" presId="urn:microsoft.com/office/officeart/2009/3/layout/StepUpProcess"/>
    <dgm:cxn modelId="{E4886F30-DD09-450F-B4E5-1BF0D27C740B}" type="presParOf" srcId="{7CA8C063-1A6E-4B71-8AD8-26B3100EDB4A}" destId="{9DBBE47D-8B47-493E-BAE5-FCB9D8D5DA5B}" srcOrd="0" destOrd="0" presId="urn:microsoft.com/office/officeart/2009/3/layout/StepUpProcess"/>
    <dgm:cxn modelId="{99E4AA52-4B4C-433A-A965-68F99A2D33F7}" type="presParOf" srcId="{7CA8C063-1A6E-4B71-8AD8-26B3100EDB4A}" destId="{CE569498-A3E3-4809-AE0E-3C6CF1289228}" srcOrd="1" destOrd="0" presId="urn:microsoft.com/office/officeart/2009/3/layout/StepUpProcess"/>
    <dgm:cxn modelId="{5359424E-EE33-423A-9DE1-69CA67A582F8}" type="presParOf" srcId="{7CA8C063-1A6E-4B71-8AD8-26B3100EDB4A}" destId="{6F6EB4D2-1652-45C1-A9A8-DB09F1E01F96}" srcOrd="2" destOrd="0" presId="urn:microsoft.com/office/officeart/2009/3/layout/StepUpProcess"/>
    <dgm:cxn modelId="{A384A5B8-EE7A-4E21-A549-6B98AD49B205}" type="presParOf" srcId="{FE1D9109-12BE-44C9-843F-756B5A14D0B7}" destId="{9B0F255E-1B40-40F2-A217-90CE6C1BC5EF}" srcOrd="5" destOrd="0" presId="urn:microsoft.com/office/officeart/2009/3/layout/StepUpProcess"/>
    <dgm:cxn modelId="{A12628DE-FB07-4C83-B29D-183FFE7431A9}" type="presParOf" srcId="{9B0F255E-1B40-40F2-A217-90CE6C1BC5EF}" destId="{8A36F839-D1B1-4F58-94B4-B9F6DD6D7A13}" srcOrd="0" destOrd="0" presId="urn:microsoft.com/office/officeart/2009/3/layout/StepUpProcess"/>
    <dgm:cxn modelId="{26FC9E0B-55B9-4993-9388-A59DEA8A4CD2}" type="presParOf" srcId="{FE1D9109-12BE-44C9-843F-756B5A14D0B7}" destId="{84A88EAC-B170-4752-AE2C-89A4651D7D01}" srcOrd="6" destOrd="0" presId="urn:microsoft.com/office/officeart/2009/3/layout/StepUpProcess"/>
    <dgm:cxn modelId="{09986CA6-9C04-489A-BF83-FF80D6E967F0}" type="presParOf" srcId="{84A88EAC-B170-4752-AE2C-89A4651D7D01}" destId="{B93C0FED-09D8-4DA0-B7A6-315E7F3DAF9F}" srcOrd="0" destOrd="0" presId="urn:microsoft.com/office/officeart/2009/3/layout/StepUpProcess"/>
    <dgm:cxn modelId="{C52315AC-72BF-445F-B92B-5299B6E28011}" type="presParOf" srcId="{84A88EAC-B170-4752-AE2C-89A4651D7D01}" destId="{1CE7563C-7322-4AEE-B661-6E2F1548DBC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FBA8D2-56B1-4991-B90A-C7DE6B356DF5}" type="doc">
      <dgm:prSet loTypeId="urn:microsoft.com/office/officeart/2005/8/layout/bList2" loCatId="list" qsTypeId="urn:microsoft.com/office/officeart/2005/8/quickstyle/3d1" qsCatId="3D" csTypeId="urn:microsoft.com/office/officeart/2005/8/colors/colorful1" csCatId="colorful" phldr="1"/>
      <dgm:spPr/>
      <dgm:t>
        <a:bodyPr/>
        <a:lstStyle/>
        <a:p>
          <a:endParaRPr lang="fr-FR"/>
        </a:p>
      </dgm:t>
    </dgm:pt>
    <dgm:pt modelId="{B132F7FF-5ADF-42AA-B53B-51B8510F99A5}">
      <dgm:prSet phldrT="[Texte]"/>
      <dgm:spPr/>
      <dgm:t>
        <a:bodyPr/>
        <a:lstStyle/>
        <a:p>
          <a:r>
            <a:rPr lang="fr-FR" dirty="0">
              <a:latin typeface="+mj-lt"/>
            </a:rPr>
            <a:t>IAM</a:t>
          </a:r>
          <a:endParaRPr lang="fr-FR" dirty="0"/>
        </a:p>
      </dgm:t>
    </dgm:pt>
    <dgm:pt modelId="{E09A4629-F494-4C38-A718-740729C97171}" type="parTrans" cxnId="{E7C4F80E-16F5-41AC-B1F5-01EF84599B16}">
      <dgm:prSet/>
      <dgm:spPr/>
      <dgm:t>
        <a:bodyPr/>
        <a:lstStyle/>
        <a:p>
          <a:endParaRPr lang="fr-FR"/>
        </a:p>
      </dgm:t>
    </dgm:pt>
    <dgm:pt modelId="{BC499B56-256C-4DC7-8B83-A5BC4BEFBA9C}" type="sibTrans" cxnId="{E7C4F80E-16F5-41AC-B1F5-01EF84599B16}">
      <dgm:prSet/>
      <dgm:spPr/>
      <dgm:t>
        <a:bodyPr/>
        <a:lstStyle/>
        <a:p>
          <a:endParaRPr lang="fr-FR"/>
        </a:p>
      </dgm:t>
    </dgm:pt>
    <dgm:pt modelId="{8684BBD1-99CB-489B-B091-A8FF271800D6}">
      <dgm:prSet phldrT="[Texte]"/>
      <dgm:spPr/>
      <dgm:t>
        <a:bodyPr/>
        <a:lstStyle/>
        <a:p>
          <a:r>
            <a:rPr lang="fr-FR" dirty="0"/>
            <a:t>Création d’un user &lt;USER&gt;</a:t>
          </a:r>
        </a:p>
      </dgm:t>
    </dgm:pt>
    <dgm:pt modelId="{BAC98053-19DC-435C-9713-896F9B14B402}" type="parTrans" cxnId="{2023E551-CB41-43CF-AE84-253CA57A50EB}">
      <dgm:prSet/>
      <dgm:spPr/>
      <dgm:t>
        <a:bodyPr/>
        <a:lstStyle/>
        <a:p>
          <a:endParaRPr lang="fr-FR"/>
        </a:p>
      </dgm:t>
    </dgm:pt>
    <dgm:pt modelId="{F36D6EF8-3CF3-4683-8C81-56B95047FCF2}" type="sibTrans" cxnId="{2023E551-CB41-43CF-AE84-253CA57A50EB}">
      <dgm:prSet/>
      <dgm:spPr/>
      <dgm:t>
        <a:bodyPr/>
        <a:lstStyle/>
        <a:p>
          <a:endParaRPr lang="fr-FR"/>
        </a:p>
      </dgm:t>
    </dgm:pt>
    <dgm:pt modelId="{CC956852-8FDC-41AA-A4E6-4F1356BF8109}">
      <dgm:prSet phldrT="[Texte]"/>
      <dgm:spPr/>
      <dgm:t>
        <a:bodyPr/>
        <a:lstStyle/>
        <a:p>
          <a:r>
            <a:rPr lang="fr-FR" dirty="0">
              <a:latin typeface="+mj-lt"/>
            </a:rPr>
            <a:t>EC2</a:t>
          </a:r>
          <a:endParaRPr lang="fr-FR" dirty="0"/>
        </a:p>
      </dgm:t>
    </dgm:pt>
    <dgm:pt modelId="{90E546E9-7AB0-48BE-A3F6-025D54A46F73}" type="parTrans" cxnId="{2801DD86-85E5-4F48-B31C-9A4D6E3EA84E}">
      <dgm:prSet/>
      <dgm:spPr/>
      <dgm:t>
        <a:bodyPr/>
        <a:lstStyle/>
        <a:p>
          <a:endParaRPr lang="fr-FR"/>
        </a:p>
      </dgm:t>
    </dgm:pt>
    <dgm:pt modelId="{5B02F920-E0F9-453F-85EF-41442B2655F0}" type="sibTrans" cxnId="{2801DD86-85E5-4F48-B31C-9A4D6E3EA84E}">
      <dgm:prSet/>
      <dgm:spPr/>
      <dgm:t>
        <a:bodyPr/>
        <a:lstStyle/>
        <a:p>
          <a:endParaRPr lang="fr-FR"/>
        </a:p>
      </dgm:t>
    </dgm:pt>
    <dgm:pt modelId="{C6E734A9-C966-46C8-A7AB-615EF349E825}">
      <dgm:prSet phldrT="[Texte]"/>
      <dgm:spPr/>
      <dgm:t>
        <a:bodyPr/>
        <a:lstStyle/>
        <a:p>
          <a:r>
            <a:rPr lang="fr-FR" dirty="0"/>
            <a:t>Set up de l’instance</a:t>
          </a:r>
        </a:p>
      </dgm:t>
    </dgm:pt>
    <dgm:pt modelId="{0F525AD9-909B-48EF-AB70-FA5C5485D770}" type="parTrans" cxnId="{51063519-162D-4450-86B4-54A5E8037B57}">
      <dgm:prSet/>
      <dgm:spPr/>
      <dgm:t>
        <a:bodyPr/>
        <a:lstStyle/>
        <a:p>
          <a:endParaRPr lang="fr-FR"/>
        </a:p>
      </dgm:t>
    </dgm:pt>
    <dgm:pt modelId="{F161A513-8B56-4CCB-BF9B-9407EC13364D}" type="sibTrans" cxnId="{51063519-162D-4450-86B4-54A5E8037B57}">
      <dgm:prSet/>
      <dgm:spPr/>
      <dgm:t>
        <a:bodyPr/>
        <a:lstStyle/>
        <a:p>
          <a:endParaRPr lang="fr-FR"/>
        </a:p>
      </dgm:t>
    </dgm:pt>
    <dgm:pt modelId="{3AEF6AB9-E3F1-4E6F-9002-CF688E8ECEAA}">
      <dgm:prSet phldrT="[Texte]"/>
      <dgm:spPr/>
      <dgm:t>
        <a:bodyPr/>
        <a:lstStyle/>
        <a:p>
          <a:r>
            <a:rPr lang="fr-FR" dirty="0">
              <a:latin typeface="+mj-lt"/>
            </a:rPr>
            <a:t>S3</a:t>
          </a:r>
          <a:endParaRPr lang="fr-FR" dirty="0"/>
        </a:p>
      </dgm:t>
    </dgm:pt>
    <dgm:pt modelId="{7D481EC4-6A0F-430E-B5F5-BBEBF3FECBD9}" type="parTrans" cxnId="{83423FBC-8D82-4E90-8F61-D214AE1797D3}">
      <dgm:prSet/>
      <dgm:spPr/>
      <dgm:t>
        <a:bodyPr/>
        <a:lstStyle/>
        <a:p>
          <a:endParaRPr lang="fr-FR"/>
        </a:p>
      </dgm:t>
    </dgm:pt>
    <dgm:pt modelId="{803F1F5E-5615-47F6-AB92-B696CADE6B47}" type="sibTrans" cxnId="{83423FBC-8D82-4E90-8F61-D214AE1797D3}">
      <dgm:prSet/>
      <dgm:spPr/>
      <dgm:t>
        <a:bodyPr/>
        <a:lstStyle/>
        <a:p>
          <a:endParaRPr lang="fr-FR"/>
        </a:p>
      </dgm:t>
    </dgm:pt>
    <dgm:pt modelId="{61988709-EACE-4FE0-9CBC-37935DB24B61}">
      <dgm:prSet phldrT="[Texte]"/>
      <dgm:spPr/>
      <dgm:t>
        <a:bodyPr/>
        <a:lstStyle/>
        <a:p>
          <a:r>
            <a:rPr lang="fr-FR" dirty="0"/>
            <a:t>Création du </a:t>
          </a:r>
          <a:r>
            <a:rPr lang="fr-FR" dirty="0" err="1"/>
            <a:t>bucket</a:t>
          </a:r>
          <a:endParaRPr lang="fr-FR" dirty="0"/>
        </a:p>
      </dgm:t>
    </dgm:pt>
    <dgm:pt modelId="{4E24E5F2-DDC3-4BAA-ADE0-BC22D9180575}" type="parTrans" cxnId="{414E0A5F-A86B-4A3F-9EA3-E618A13E2F51}">
      <dgm:prSet/>
      <dgm:spPr/>
      <dgm:t>
        <a:bodyPr/>
        <a:lstStyle/>
        <a:p>
          <a:endParaRPr lang="fr-FR"/>
        </a:p>
      </dgm:t>
    </dgm:pt>
    <dgm:pt modelId="{0FBCF16E-F68E-4F17-AC59-DFFE32FEEB02}" type="sibTrans" cxnId="{414E0A5F-A86B-4A3F-9EA3-E618A13E2F51}">
      <dgm:prSet/>
      <dgm:spPr/>
      <dgm:t>
        <a:bodyPr/>
        <a:lstStyle/>
        <a:p>
          <a:endParaRPr lang="fr-FR"/>
        </a:p>
      </dgm:t>
    </dgm:pt>
    <dgm:pt modelId="{FF7064D3-03E5-4CEC-A468-E56EF0C0D8EB}">
      <dgm:prSet/>
      <dgm:spPr/>
      <dgm:t>
        <a:bodyPr/>
        <a:lstStyle/>
        <a:p>
          <a:r>
            <a:rPr lang="fr-FR"/>
            <a:t>Adresse ARN</a:t>
          </a:r>
          <a:endParaRPr lang="fr-FR" dirty="0"/>
        </a:p>
      </dgm:t>
    </dgm:pt>
    <dgm:pt modelId="{3910CF34-2923-4907-AA8A-037BCEC1CE93}" type="parTrans" cxnId="{6DF30160-A697-417A-AF70-8FD1BBA81255}">
      <dgm:prSet/>
      <dgm:spPr/>
      <dgm:t>
        <a:bodyPr/>
        <a:lstStyle/>
        <a:p>
          <a:endParaRPr lang="fr-FR"/>
        </a:p>
      </dgm:t>
    </dgm:pt>
    <dgm:pt modelId="{FE24277C-C551-4473-845A-807C6EA8A45E}" type="sibTrans" cxnId="{6DF30160-A697-417A-AF70-8FD1BBA81255}">
      <dgm:prSet/>
      <dgm:spPr/>
      <dgm:t>
        <a:bodyPr/>
        <a:lstStyle/>
        <a:p>
          <a:endParaRPr lang="fr-FR"/>
        </a:p>
      </dgm:t>
    </dgm:pt>
    <dgm:pt modelId="{77118508-8510-4520-AC18-6F39D6AFBC3C}">
      <dgm:prSet/>
      <dgm:spPr/>
      <dgm:t>
        <a:bodyPr/>
        <a:lstStyle/>
        <a:p>
          <a:r>
            <a:rPr lang="fr-FR"/>
            <a:t>Paire de clés:</a:t>
          </a:r>
          <a:endParaRPr lang="fr-FR" dirty="0"/>
        </a:p>
      </dgm:t>
    </dgm:pt>
    <dgm:pt modelId="{0003B1CA-0709-4484-8532-AB4D7140FFB6}" type="parTrans" cxnId="{81F5A9F5-BCA6-47A5-9D27-731F7D4553F8}">
      <dgm:prSet/>
      <dgm:spPr/>
      <dgm:t>
        <a:bodyPr/>
        <a:lstStyle/>
        <a:p>
          <a:endParaRPr lang="fr-FR"/>
        </a:p>
      </dgm:t>
    </dgm:pt>
    <dgm:pt modelId="{CE325941-31F6-4697-BC14-3990C2E45BC7}" type="sibTrans" cxnId="{81F5A9F5-BCA6-47A5-9D27-731F7D4553F8}">
      <dgm:prSet/>
      <dgm:spPr/>
      <dgm:t>
        <a:bodyPr/>
        <a:lstStyle/>
        <a:p>
          <a:endParaRPr lang="fr-FR"/>
        </a:p>
      </dgm:t>
    </dgm:pt>
    <dgm:pt modelId="{741FE49F-7A2D-467F-84F7-B73A2CA352EB}">
      <dgm:prSet/>
      <dgm:spPr/>
      <dgm:t>
        <a:bodyPr/>
        <a:lstStyle/>
        <a:p>
          <a:r>
            <a:rPr lang="fr-FR"/>
            <a:t>Clé access</a:t>
          </a:r>
          <a:endParaRPr lang="fr-FR" dirty="0"/>
        </a:p>
      </dgm:t>
    </dgm:pt>
    <dgm:pt modelId="{A6192357-6AFD-4E1B-93F2-AD9ACF52C12C}" type="parTrans" cxnId="{E7E7BD3B-337B-46FF-BCDB-29855691D1E1}">
      <dgm:prSet/>
      <dgm:spPr/>
      <dgm:t>
        <a:bodyPr/>
        <a:lstStyle/>
        <a:p>
          <a:endParaRPr lang="fr-FR"/>
        </a:p>
      </dgm:t>
    </dgm:pt>
    <dgm:pt modelId="{CB3FAF67-C5A2-4511-95F6-4A4C162EB871}" type="sibTrans" cxnId="{E7E7BD3B-337B-46FF-BCDB-29855691D1E1}">
      <dgm:prSet/>
      <dgm:spPr/>
      <dgm:t>
        <a:bodyPr/>
        <a:lstStyle/>
        <a:p>
          <a:endParaRPr lang="fr-FR"/>
        </a:p>
      </dgm:t>
    </dgm:pt>
    <dgm:pt modelId="{4B50A760-8FBC-4937-B839-4FD54D7E6E10}">
      <dgm:prSet/>
      <dgm:spPr/>
      <dgm:t>
        <a:bodyPr/>
        <a:lstStyle/>
        <a:p>
          <a:r>
            <a:rPr lang="fr-FR" dirty="0"/>
            <a:t>Clé secret</a:t>
          </a:r>
        </a:p>
      </dgm:t>
    </dgm:pt>
    <dgm:pt modelId="{F2132012-EFDA-46D7-894F-440A860FF6F8}" type="parTrans" cxnId="{BA4F5A9C-CB33-44B6-B609-6F85AE24B251}">
      <dgm:prSet/>
      <dgm:spPr/>
      <dgm:t>
        <a:bodyPr/>
        <a:lstStyle/>
        <a:p>
          <a:endParaRPr lang="fr-FR"/>
        </a:p>
      </dgm:t>
    </dgm:pt>
    <dgm:pt modelId="{73CC9056-36AB-4A09-A594-A72A13E67B6C}" type="sibTrans" cxnId="{BA4F5A9C-CB33-44B6-B609-6F85AE24B251}">
      <dgm:prSet/>
      <dgm:spPr/>
      <dgm:t>
        <a:bodyPr/>
        <a:lstStyle/>
        <a:p>
          <a:endParaRPr lang="fr-FR"/>
        </a:p>
      </dgm:t>
    </dgm:pt>
    <dgm:pt modelId="{0D744B60-9D9A-4E3D-999F-536FCA5B235A}">
      <dgm:prSet/>
      <dgm:spPr/>
      <dgm:t>
        <a:bodyPr/>
        <a:lstStyle/>
        <a:p>
          <a:r>
            <a:rPr lang="fr-FR"/>
            <a:t>Choix de solution</a:t>
          </a:r>
          <a:endParaRPr lang="fr-FR" dirty="0"/>
        </a:p>
      </dgm:t>
    </dgm:pt>
    <dgm:pt modelId="{DF120607-D26A-46D6-905F-CE5177F5F7AA}" type="parTrans" cxnId="{9A3D584F-7757-4ECD-8F3C-BEB53F4CDCFD}">
      <dgm:prSet/>
      <dgm:spPr/>
      <dgm:t>
        <a:bodyPr/>
        <a:lstStyle/>
        <a:p>
          <a:endParaRPr lang="fr-FR"/>
        </a:p>
      </dgm:t>
    </dgm:pt>
    <dgm:pt modelId="{31ABEC68-CFE8-4502-BE58-D4FC81FE12A2}" type="sibTrans" cxnId="{9A3D584F-7757-4ECD-8F3C-BEB53F4CDCFD}">
      <dgm:prSet/>
      <dgm:spPr/>
      <dgm:t>
        <a:bodyPr/>
        <a:lstStyle/>
        <a:p>
          <a:endParaRPr lang="fr-FR"/>
        </a:p>
      </dgm:t>
    </dgm:pt>
    <dgm:pt modelId="{B459A3AE-9136-403A-863A-3DEC7E20A21B}">
      <dgm:prSet/>
      <dgm:spPr/>
      <dgm:t>
        <a:bodyPr/>
        <a:lstStyle/>
        <a:p>
          <a:r>
            <a:rPr lang="fr-FR" dirty="0"/>
            <a:t>Taille: t2.medium</a:t>
          </a:r>
        </a:p>
      </dgm:t>
    </dgm:pt>
    <dgm:pt modelId="{67AAF2FB-143F-4837-A35F-22C4AC568414}" type="parTrans" cxnId="{5E02A8E7-52C9-49DF-BFF9-03B22B0450D1}">
      <dgm:prSet/>
      <dgm:spPr/>
      <dgm:t>
        <a:bodyPr/>
        <a:lstStyle/>
        <a:p>
          <a:endParaRPr lang="fr-FR"/>
        </a:p>
      </dgm:t>
    </dgm:pt>
    <dgm:pt modelId="{037F2993-5305-4659-974F-84FBD95316E4}" type="sibTrans" cxnId="{5E02A8E7-52C9-49DF-BFF9-03B22B0450D1}">
      <dgm:prSet/>
      <dgm:spPr/>
      <dgm:t>
        <a:bodyPr/>
        <a:lstStyle/>
        <a:p>
          <a:endParaRPr lang="fr-FR"/>
        </a:p>
      </dgm:t>
    </dgm:pt>
    <dgm:pt modelId="{050A1C09-F739-43AC-A7D4-BAC5E7CF7856}">
      <dgm:prSet/>
      <dgm:spPr/>
      <dgm:t>
        <a:bodyPr/>
        <a:lstStyle/>
        <a:p>
          <a:r>
            <a:rPr lang="fr-FR" dirty="0"/>
            <a:t>Stockage: 30 Go</a:t>
          </a:r>
        </a:p>
      </dgm:t>
    </dgm:pt>
    <dgm:pt modelId="{F11F6C0A-3F6C-43F5-B1A7-FB7FF8203033}" type="parTrans" cxnId="{6F18B8A6-16FF-43BB-912D-425395CCCDE2}">
      <dgm:prSet/>
      <dgm:spPr/>
      <dgm:t>
        <a:bodyPr/>
        <a:lstStyle/>
        <a:p>
          <a:endParaRPr lang="fr-FR"/>
        </a:p>
      </dgm:t>
    </dgm:pt>
    <dgm:pt modelId="{95059246-9C79-4F84-9971-044E0336A718}" type="sibTrans" cxnId="{6F18B8A6-16FF-43BB-912D-425395CCCDE2}">
      <dgm:prSet/>
      <dgm:spPr/>
      <dgm:t>
        <a:bodyPr/>
        <a:lstStyle/>
        <a:p>
          <a:endParaRPr lang="fr-FR"/>
        </a:p>
      </dgm:t>
    </dgm:pt>
    <dgm:pt modelId="{22CE5C2A-81F6-412D-9F03-E406F723A5FB}">
      <dgm:prSet/>
      <dgm:spPr/>
      <dgm:t>
        <a:bodyPr/>
        <a:lstStyle/>
        <a:p>
          <a:r>
            <a:rPr lang="fr-FR" dirty="0"/>
            <a:t>OS: Linux 18.x, 64-bits</a:t>
          </a:r>
        </a:p>
      </dgm:t>
    </dgm:pt>
    <dgm:pt modelId="{04717AC9-B552-422A-B943-E9A865663AAB}" type="parTrans" cxnId="{EA146A47-95FC-4859-B0AC-A0CCB1654992}">
      <dgm:prSet/>
      <dgm:spPr/>
      <dgm:t>
        <a:bodyPr/>
        <a:lstStyle/>
        <a:p>
          <a:endParaRPr lang="fr-FR"/>
        </a:p>
      </dgm:t>
    </dgm:pt>
    <dgm:pt modelId="{81D3CD27-45C0-40B5-B38B-6688BB1B8A89}" type="sibTrans" cxnId="{EA146A47-95FC-4859-B0AC-A0CCB1654992}">
      <dgm:prSet/>
      <dgm:spPr/>
      <dgm:t>
        <a:bodyPr/>
        <a:lstStyle/>
        <a:p>
          <a:endParaRPr lang="fr-FR"/>
        </a:p>
      </dgm:t>
    </dgm:pt>
    <dgm:pt modelId="{3718B845-EA44-4FA1-BFDE-E28890E3E25B}">
      <dgm:prSet/>
      <dgm:spPr/>
      <dgm:t>
        <a:bodyPr/>
        <a:lstStyle/>
        <a:p>
          <a:r>
            <a:rPr lang="fr-FR"/>
            <a:t>Groupe de sécurité (TCP SSH)</a:t>
          </a:r>
          <a:endParaRPr lang="fr-FR" dirty="0"/>
        </a:p>
      </dgm:t>
    </dgm:pt>
    <dgm:pt modelId="{C272E60F-F312-4459-8D47-7E9C5BADD4E3}" type="parTrans" cxnId="{F18E72E5-34D0-4B8A-8E87-9D5C359DAA18}">
      <dgm:prSet/>
      <dgm:spPr/>
      <dgm:t>
        <a:bodyPr/>
        <a:lstStyle/>
        <a:p>
          <a:endParaRPr lang="fr-FR"/>
        </a:p>
      </dgm:t>
    </dgm:pt>
    <dgm:pt modelId="{494EE8C3-A9A4-44B2-AB6E-04A033191B52}" type="sibTrans" cxnId="{F18E72E5-34D0-4B8A-8E87-9D5C359DAA18}">
      <dgm:prSet/>
      <dgm:spPr/>
      <dgm:t>
        <a:bodyPr/>
        <a:lstStyle/>
        <a:p>
          <a:endParaRPr lang="fr-FR"/>
        </a:p>
      </dgm:t>
    </dgm:pt>
    <dgm:pt modelId="{1C15CF12-D306-4893-9DE0-04BDFD85B820}">
      <dgm:prSet/>
      <dgm:spPr/>
      <dgm:t>
        <a:bodyPr/>
        <a:lstStyle/>
        <a:p>
          <a:r>
            <a:rPr lang="fr-FR" dirty="0"/>
            <a:t>Set up une </a:t>
          </a:r>
          <a:r>
            <a:rPr lang="fr-FR" dirty="0" err="1"/>
            <a:t>Elastic</a:t>
          </a:r>
          <a:r>
            <a:rPr lang="fr-FR" dirty="0"/>
            <a:t> IP (IP statique)</a:t>
          </a:r>
        </a:p>
      </dgm:t>
    </dgm:pt>
    <dgm:pt modelId="{1D5CE19B-775D-4709-8C89-463CC7F84570}" type="parTrans" cxnId="{C6945A2B-28EF-4251-85D5-3E0B178F8D14}">
      <dgm:prSet/>
      <dgm:spPr/>
      <dgm:t>
        <a:bodyPr/>
        <a:lstStyle/>
        <a:p>
          <a:endParaRPr lang="fr-FR"/>
        </a:p>
      </dgm:t>
    </dgm:pt>
    <dgm:pt modelId="{28BB6B0D-DB9C-436E-8599-860CF945C319}" type="sibTrans" cxnId="{C6945A2B-28EF-4251-85D5-3E0B178F8D14}">
      <dgm:prSet/>
      <dgm:spPr/>
      <dgm:t>
        <a:bodyPr/>
        <a:lstStyle/>
        <a:p>
          <a:endParaRPr lang="fr-FR"/>
        </a:p>
      </dgm:t>
    </dgm:pt>
    <dgm:pt modelId="{287B9CC3-FDAE-44D0-B4FF-594057ED22F1}">
      <dgm:prSet/>
      <dgm:spPr/>
      <dgm:t>
        <a:bodyPr/>
        <a:lstStyle/>
        <a:p>
          <a:r>
            <a:rPr lang="fr-FR" dirty="0"/>
            <a:t>Communication à l’instance via </a:t>
          </a:r>
          <a:r>
            <a:rPr lang="fr-FR" dirty="0" err="1"/>
            <a:t>PuttY</a:t>
          </a:r>
          <a:endParaRPr lang="fr-FR" dirty="0"/>
        </a:p>
      </dgm:t>
    </dgm:pt>
    <dgm:pt modelId="{F25B698E-F3A5-41C4-B167-1DCC72C0088C}" type="parTrans" cxnId="{746236A9-10ED-48F5-9AE7-E1E440415642}">
      <dgm:prSet/>
      <dgm:spPr/>
      <dgm:t>
        <a:bodyPr/>
        <a:lstStyle/>
        <a:p>
          <a:endParaRPr lang="fr-FR"/>
        </a:p>
      </dgm:t>
    </dgm:pt>
    <dgm:pt modelId="{267296E5-6380-4DCC-8EC9-CFF9A9DDF905}" type="sibTrans" cxnId="{746236A9-10ED-48F5-9AE7-E1E440415642}">
      <dgm:prSet/>
      <dgm:spPr/>
      <dgm:t>
        <a:bodyPr/>
        <a:lstStyle/>
        <a:p>
          <a:endParaRPr lang="fr-FR"/>
        </a:p>
      </dgm:t>
    </dgm:pt>
    <dgm:pt modelId="{1C266100-8629-4B21-AE3C-7951E1CC4776}">
      <dgm:prSet/>
      <dgm:spPr/>
      <dgm:t>
        <a:bodyPr/>
        <a:lstStyle/>
        <a:p>
          <a:r>
            <a:rPr lang="fr-FR" dirty="0" err="1"/>
            <a:t>Upload</a:t>
          </a:r>
          <a:r>
            <a:rPr lang="fr-FR" dirty="0"/>
            <a:t> des données dans des dossiers (= objets)</a:t>
          </a:r>
        </a:p>
      </dgm:t>
    </dgm:pt>
    <dgm:pt modelId="{CD434BB8-2CA1-47DD-AA93-D8020F19AE62}" type="parTrans" cxnId="{25F93EE9-6385-481E-AC22-B7C4CB6AB8C1}">
      <dgm:prSet/>
      <dgm:spPr/>
      <dgm:t>
        <a:bodyPr/>
        <a:lstStyle/>
        <a:p>
          <a:endParaRPr lang="fr-FR"/>
        </a:p>
      </dgm:t>
    </dgm:pt>
    <dgm:pt modelId="{AA502F06-8175-4D6A-8C3C-EF55B4F76CA0}" type="sibTrans" cxnId="{25F93EE9-6385-481E-AC22-B7C4CB6AB8C1}">
      <dgm:prSet/>
      <dgm:spPr/>
      <dgm:t>
        <a:bodyPr/>
        <a:lstStyle/>
        <a:p>
          <a:endParaRPr lang="fr-FR"/>
        </a:p>
      </dgm:t>
    </dgm:pt>
    <dgm:pt modelId="{E9CCE4C8-2970-42E5-A82C-5D6F6C1C131E}" type="pres">
      <dgm:prSet presAssocID="{70FBA8D2-56B1-4991-B90A-C7DE6B356DF5}" presName="diagram" presStyleCnt="0">
        <dgm:presLayoutVars>
          <dgm:dir/>
          <dgm:animLvl val="lvl"/>
          <dgm:resizeHandles val="exact"/>
        </dgm:presLayoutVars>
      </dgm:prSet>
      <dgm:spPr/>
    </dgm:pt>
    <dgm:pt modelId="{71142FBB-7E3A-4162-9D19-013601760BDD}" type="pres">
      <dgm:prSet presAssocID="{B132F7FF-5ADF-42AA-B53B-51B8510F99A5}" presName="compNode" presStyleCnt="0"/>
      <dgm:spPr/>
    </dgm:pt>
    <dgm:pt modelId="{25ED0765-61DE-4D2E-95B3-1D927D322C46}" type="pres">
      <dgm:prSet presAssocID="{B132F7FF-5ADF-42AA-B53B-51B8510F99A5}" presName="childRect" presStyleLbl="bgAcc1" presStyleIdx="0" presStyleCnt="3">
        <dgm:presLayoutVars>
          <dgm:bulletEnabled val="1"/>
        </dgm:presLayoutVars>
      </dgm:prSet>
      <dgm:spPr/>
    </dgm:pt>
    <dgm:pt modelId="{2FB7B4D7-298E-48E5-B767-59D7AE0571C9}" type="pres">
      <dgm:prSet presAssocID="{B132F7FF-5ADF-42AA-B53B-51B8510F99A5}" presName="parentText" presStyleLbl="node1" presStyleIdx="0" presStyleCnt="0">
        <dgm:presLayoutVars>
          <dgm:chMax val="0"/>
          <dgm:bulletEnabled val="1"/>
        </dgm:presLayoutVars>
      </dgm:prSet>
      <dgm:spPr/>
    </dgm:pt>
    <dgm:pt modelId="{295EDFBE-7CC5-4E0C-B883-EE43277EBB96}" type="pres">
      <dgm:prSet presAssocID="{B132F7FF-5ADF-42AA-B53B-51B8510F99A5}" presName="parentRect" presStyleLbl="alignNode1" presStyleIdx="0" presStyleCnt="3"/>
      <dgm:spPr/>
    </dgm:pt>
    <dgm:pt modelId="{D48CF15E-C5DD-4AC2-849F-AD9C1FB77D69}" type="pres">
      <dgm:prSet presAssocID="{B132F7FF-5ADF-42AA-B53B-51B8510F99A5}" presName="adorn" presStyleLbl="fgAccFollow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dgm:spPr>
    </dgm:pt>
    <dgm:pt modelId="{8282C27F-F5EC-4919-92A0-9E2D99352DF1}" type="pres">
      <dgm:prSet presAssocID="{BC499B56-256C-4DC7-8B83-A5BC4BEFBA9C}" presName="sibTrans" presStyleLbl="sibTrans2D1" presStyleIdx="0" presStyleCnt="0"/>
      <dgm:spPr/>
    </dgm:pt>
    <dgm:pt modelId="{3565C216-A44B-4289-AE0A-582CB80D8E26}" type="pres">
      <dgm:prSet presAssocID="{CC956852-8FDC-41AA-A4E6-4F1356BF8109}" presName="compNode" presStyleCnt="0"/>
      <dgm:spPr/>
    </dgm:pt>
    <dgm:pt modelId="{CCA37908-355A-41F9-8E7D-B1911D503E15}" type="pres">
      <dgm:prSet presAssocID="{CC956852-8FDC-41AA-A4E6-4F1356BF8109}" presName="childRect" presStyleLbl="bgAcc1" presStyleIdx="1" presStyleCnt="3">
        <dgm:presLayoutVars>
          <dgm:bulletEnabled val="1"/>
        </dgm:presLayoutVars>
      </dgm:prSet>
      <dgm:spPr/>
    </dgm:pt>
    <dgm:pt modelId="{A0745A1D-C073-4262-94F2-0F6186DD0E71}" type="pres">
      <dgm:prSet presAssocID="{CC956852-8FDC-41AA-A4E6-4F1356BF8109}" presName="parentText" presStyleLbl="node1" presStyleIdx="0" presStyleCnt="0">
        <dgm:presLayoutVars>
          <dgm:chMax val="0"/>
          <dgm:bulletEnabled val="1"/>
        </dgm:presLayoutVars>
      </dgm:prSet>
      <dgm:spPr/>
    </dgm:pt>
    <dgm:pt modelId="{CE9FC939-0FBC-48AC-B970-355082833C4D}" type="pres">
      <dgm:prSet presAssocID="{CC956852-8FDC-41AA-A4E6-4F1356BF8109}" presName="parentRect" presStyleLbl="alignNode1" presStyleIdx="1" presStyleCnt="3"/>
      <dgm:spPr/>
    </dgm:pt>
    <dgm:pt modelId="{A319DAEC-4EFE-417A-885E-32975649AFDF}" type="pres">
      <dgm:prSet presAssocID="{CC956852-8FDC-41AA-A4E6-4F1356BF8109}" presName="adorn" presStyleLbl="fgAccFollow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197E44E1-B909-4BBE-B37B-1278E725B92B}" type="pres">
      <dgm:prSet presAssocID="{5B02F920-E0F9-453F-85EF-41442B2655F0}" presName="sibTrans" presStyleLbl="sibTrans2D1" presStyleIdx="0" presStyleCnt="0"/>
      <dgm:spPr/>
    </dgm:pt>
    <dgm:pt modelId="{57855686-13BE-4C57-8F72-B9BEB7B877D4}" type="pres">
      <dgm:prSet presAssocID="{3AEF6AB9-E3F1-4E6F-9002-CF688E8ECEAA}" presName="compNode" presStyleCnt="0"/>
      <dgm:spPr/>
    </dgm:pt>
    <dgm:pt modelId="{F05A01F6-534D-411D-AE6D-A1D8EA7618C4}" type="pres">
      <dgm:prSet presAssocID="{3AEF6AB9-E3F1-4E6F-9002-CF688E8ECEAA}" presName="childRect" presStyleLbl="bgAcc1" presStyleIdx="2" presStyleCnt="3">
        <dgm:presLayoutVars>
          <dgm:bulletEnabled val="1"/>
        </dgm:presLayoutVars>
      </dgm:prSet>
      <dgm:spPr/>
    </dgm:pt>
    <dgm:pt modelId="{EE516800-1A60-4832-95AC-7DAAE8F80A5C}" type="pres">
      <dgm:prSet presAssocID="{3AEF6AB9-E3F1-4E6F-9002-CF688E8ECEAA}" presName="parentText" presStyleLbl="node1" presStyleIdx="0" presStyleCnt="0">
        <dgm:presLayoutVars>
          <dgm:chMax val="0"/>
          <dgm:bulletEnabled val="1"/>
        </dgm:presLayoutVars>
      </dgm:prSet>
      <dgm:spPr/>
    </dgm:pt>
    <dgm:pt modelId="{B5E8A584-053A-4E02-8B0A-57F6375E79D1}" type="pres">
      <dgm:prSet presAssocID="{3AEF6AB9-E3F1-4E6F-9002-CF688E8ECEAA}" presName="parentRect" presStyleLbl="alignNode1" presStyleIdx="2" presStyleCnt="3"/>
      <dgm:spPr/>
    </dgm:pt>
    <dgm:pt modelId="{FAF134C9-F3BC-4D00-B59E-33FDC42A5F46}" type="pres">
      <dgm:prSet presAssocID="{3AEF6AB9-E3F1-4E6F-9002-CF688E8ECEAA}" presName="adorn" presStyleLbl="fgAccFollow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pt>
  </dgm:ptLst>
  <dgm:cxnLst>
    <dgm:cxn modelId="{483B1004-27A7-42CB-9954-C367BF7060D1}" type="presOf" srcId="{3AEF6AB9-E3F1-4E6F-9002-CF688E8ECEAA}" destId="{B5E8A584-053A-4E02-8B0A-57F6375E79D1}" srcOrd="1" destOrd="0" presId="urn:microsoft.com/office/officeart/2005/8/layout/bList2"/>
    <dgm:cxn modelId="{E7C4F80E-16F5-41AC-B1F5-01EF84599B16}" srcId="{70FBA8D2-56B1-4991-B90A-C7DE6B356DF5}" destId="{B132F7FF-5ADF-42AA-B53B-51B8510F99A5}" srcOrd="0" destOrd="0" parTransId="{E09A4629-F494-4C38-A718-740729C97171}" sibTransId="{BC499B56-256C-4DC7-8B83-A5BC4BEFBA9C}"/>
    <dgm:cxn modelId="{8583A416-65DA-4BF6-BBA4-D8EEA910AEBF}" type="presOf" srcId="{3718B845-EA44-4FA1-BFDE-E28890E3E25B}" destId="{CCA37908-355A-41F9-8E7D-B1911D503E15}" srcOrd="0" destOrd="5" presId="urn:microsoft.com/office/officeart/2005/8/layout/bList2"/>
    <dgm:cxn modelId="{51063519-162D-4450-86B4-54A5E8037B57}" srcId="{CC956852-8FDC-41AA-A4E6-4F1356BF8109}" destId="{C6E734A9-C966-46C8-A7AB-615EF349E825}" srcOrd="0" destOrd="0" parTransId="{0F525AD9-909B-48EF-AB70-FA5C5485D770}" sibTransId="{F161A513-8B56-4CCB-BF9B-9407EC13364D}"/>
    <dgm:cxn modelId="{FE01EB1D-A32B-4B83-9052-8E8A2F9BECFD}" type="presOf" srcId="{B132F7FF-5ADF-42AA-B53B-51B8510F99A5}" destId="{295EDFBE-7CC5-4E0C-B883-EE43277EBB96}" srcOrd="1" destOrd="0" presId="urn:microsoft.com/office/officeart/2005/8/layout/bList2"/>
    <dgm:cxn modelId="{380B6E21-C949-4171-93A7-86E4D7CBD4E4}" type="presOf" srcId="{3AEF6AB9-E3F1-4E6F-9002-CF688E8ECEAA}" destId="{EE516800-1A60-4832-95AC-7DAAE8F80A5C}" srcOrd="0" destOrd="0" presId="urn:microsoft.com/office/officeart/2005/8/layout/bList2"/>
    <dgm:cxn modelId="{78942124-2840-49E4-8456-768E697C44D3}" type="presOf" srcId="{CC956852-8FDC-41AA-A4E6-4F1356BF8109}" destId="{CE9FC939-0FBC-48AC-B970-355082833C4D}" srcOrd="1" destOrd="0" presId="urn:microsoft.com/office/officeart/2005/8/layout/bList2"/>
    <dgm:cxn modelId="{FFFB0425-0A4D-43BB-83CD-B0B2678B0D1A}" type="presOf" srcId="{BC499B56-256C-4DC7-8B83-A5BC4BEFBA9C}" destId="{8282C27F-F5EC-4919-92A0-9E2D99352DF1}" srcOrd="0" destOrd="0" presId="urn:microsoft.com/office/officeart/2005/8/layout/bList2"/>
    <dgm:cxn modelId="{C6945A2B-28EF-4251-85D5-3E0B178F8D14}" srcId="{CC956852-8FDC-41AA-A4E6-4F1356BF8109}" destId="{1C15CF12-D306-4893-9DE0-04BDFD85B820}" srcOrd="3" destOrd="0" parTransId="{1D5CE19B-775D-4709-8C89-463CC7F84570}" sibTransId="{28BB6B0D-DB9C-436E-8599-860CF945C319}"/>
    <dgm:cxn modelId="{D4938830-DF26-4DDC-8CB0-4BB57E495BA7}" type="presOf" srcId="{22CE5C2A-81F6-412D-9F03-E406F723A5FB}" destId="{CCA37908-355A-41F9-8E7D-B1911D503E15}" srcOrd="0" destOrd="4" presId="urn:microsoft.com/office/officeart/2005/8/layout/bList2"/>
    <dgm:cxn modelId="{8E8EAB33-BFEB-4ECD-A061-BCF9FAAC80EE}" type="presOf" srcId="{287B9CC3-FDAE-44D0-B4FF-594057ED22F1}" destId="{CCA37908-355A-41F9-8E7D-B1911D503E15}" srcOrd="0" destOrd="7" presId="urn:microsoft.com/office/officeart/2005/8/layout/bList2"/>
    <dgm:cxn modelId="{ED3EBA36-0940-42B4-96B1-F022462E79E7}" type="presOf" srcId="{C6E734A9-C966-46C8-A7AB-615EF349E825}" destId="{CCA37908-355A-41F9-8E7D-B1911D503E15}" srcOrd="0" destOrd="0" presId="urn:microsoft.com/office/officeart/2005/8/layout/bList2"/>
    <dgm:cxn modelId="{81543038-ED06-44B1-BACA-3487055C5304}" type="presOf" srcId="{61988709-EACE-4FE0-9CBC-37935DB24B61}" destId="{F05A01F6-534D-411D-AE6D-A1D8EA7618C4}" srcOrd="0" destOrd="0" presId="urn:microsoft.com/office/officeart/2005/8/layout/bList2"/>
    <dgm:cxn modelId="{E7E7BD3B-337B-46FF-BCDB-29855691D1E1}" srcId="{77118508-8510-4520-AC18-6F39D6AFBC3C}" destId="{741FE49F-7A2D-467F-84F7-B73A2CA352EB}" srcOrd="0" destOrd="0" parTransId="{A6192357-6AFD-4E1B-93F2-AD9ACF52C12C}" sibTransId="{CB3FAF67-C5A2-4511-95F6-4A4C162EB871}"/>
    <dgm:cxn modelId="{414E0A5F-A86B-4A3F-9EA3-E618A13E2F51}" srcId="{3AEF6AB9-E3F1-4E6F-9002-CF688E8ECEAA}" destId="{61988709-EACE-4FE0-9CBC-37935DB24B61}" srcOrd="0" destOrd="0" parTransId="{4E24E5F2-DDC3-4BAA-ADE0-BC22D9180575}" sibTransId="{0FBCF16E-F68E-4F17-AC59-DFFE32FEEB02}"/>
    <dgm:cxn modelId="{F02EDD5F-904D-459A-AA3D-7885BA3CC2BB}" type="presOf" srcId="{050A1C09-F739-43AC-A7D4-BAC5E7CF7856}" destId="{CCA37908-355A-41F9-8E7D-B1911D503E15}" srcOrd="0" destOrd="3" presId="urn:microsoft.com/office/officeart/2005/8/layout/bList2"/>
    <dgm:cxn modelId="{6DF30160-A697-417A-AF70-8FD1BBA81255}" srcId="{8684BBD1-99CB-489B-B091-A8FF271800D6}" destId="{FF7064D3-03E5-4CEC-A468-E56EF0C0D8EB}" srcOrd="0" destOrd="0" parTransId="{3910CF34-2923-4907-AA8A-037BCEC1CE93}" sibTransId="{FE24277C-C551-4473-845A-807C6EA8A45E}"/>
    <dgm:cxn modelId="{EA146A47-95FC-4859-B0AC-A0CCB1654992}" srcId="{0D744B60-9D9A-4E3D-999F-536FCA5B235A}" destId="{22CE5C2A-81F6-412D-9F03-E406F723A5FB}" srcOrd="2" destOrd="0" parTransId="{04717AC9-B552-422A-B943-E9A865663AAB}" sibTransId="{81D3CD27-45C0-40B5-B38B-6688BB1B8A89}"/>
    <dgm:cxn modelId="{995DC168-6F78-4F04-A6A2-98CCC3246158}" type="presOf" srcId="{5B02F920-E0F9-453F-85EF-41442B2655F0}" destId="{197E44E1-B909-4BBE-B37B-1278E725B92B}" srcOrd="0" destOrd="0" presId="urn:microsoft.com/office/officeart/2005/8/layout/bList2"/>
    <dgm:cxn modelId="{3C94D46A-E62D-4F0D-A18B-11EDBC85C1EC}" type="presOf" srcId="{4B50A760-8FBC-4937-B839-4FD54D7E6E10}" destId="{25ED0765-61DE-4D2E-95B3-1D927D322C46}" srcOrd="0" destOrd="4" presId="urn:microsoft.com/office/officeart/2005/8/layout/bList2"/>
    <dgm:cxn modelId="{EF2DBE6C-D959-4909-A57E-111870CA1811}" type="presOf" srcId="{1C15CF12-D306-4893-9DE0-04BDFD85B820}" destId="{CCA37908-355A-41F9-8E7D-B1911D503E15}" srcOrd="0" destOrd="6" presId="urn:microsoft.com/office/officeart/2005/8/layout/bList2"/>
    <dgm:cxn modelId="{AFCA724F-2B93-4BCB-8BF4-B82D0DAB8578}" type="presOf" srcId="{741FE49F-7A2D-467F-84F7-B73A2CA352EB}" destId="{25ED0765-61DE-4D2E-95B3-1D927D322C46}" srcOrd="0" destOrd="3" presId="urn:microsoft.com/office/officeart/2005/8/layout/bList2"/>
    <dgm:cxn modelId="{9A3D584F-7757-4ECD-8F3C-BEB53F4CDCFD}" srcId="{CC956852-8FDC-41AA-A4E6-4F1356BF8109}" destId="{0D744B60-9D9A-4E3D-999F-536FCA5B235A}" srcOrd="1" destOrd="0" parTransId="{DF120607-D26A-46D6-905F-CE5177F5F7AA}" sibTransId="{31ABEC68-CFE8-4502-BE58-D4FC81FE12A2}"/>
    <dgm:cxn modelId="{81B5894F-BDCE-45DC-AD64-9978EE11707A}" type="presOf" srcId="{B132F7FF-5ADF-42AA-B53B-51B8510F99A5}" destId="{2FB7B4D7-298E-48E5-B767-59D7AE0571C9}" srcOrd="0" destOrd="0" presId="urn:microsoft.com/office/officeart/2005/8/layout/bList2"/>
    <dgm:cxn modelId="{02A0E171-7AE4-4090-BF7B-339976809D52}" type="presOf" srcId="{8684BBD1-99CB-489B-B091-A8FF271800D6}" destId="{25ED0765-61DE-4D2E-95B3-1D927D322C46}" srcOrd="0" destOrd="0" presId="urn:microsoft.com/office/officeart/2005/8/layout/bList2"/>
    <dgm:cxn modelId="{2023E551-CB41-43CF-AE84-253CA57A50EB}" srcId="{B132F7FF-5ADF-42AA-B53B-51B8510F99A5}" destId="{8684BBD1-99CB-489B-B091-A8FF271800D6}" srcOrd="0" destOrd="0" parTransId="{BAC98053-19DC-435C-9713-896F9B14B402}" sibTransId="{F36D6EF8-3CF3-4683-8C81-56B95047FCF2}"/>
    <dgm:cxn modelId="{2801DD86-85E5-4F48-B31C-9A4D6E3EA84E}" srcId="{70FBA8D2-56B1-4991-B90A-C7DE6B356DF5}" destId="{CC956852-8FDC-41AA-A4E6-4F1356BF8109}" srcOrd="1" destOrd="0" parTransId="{90E546E9-7AB0-48BE-A3F6-025D54A46F73}" sibTransId="{5B02F920-E0F9-453F-85EF-41442B2655F0}"/>
    <dgm:cxn modelId="{823E898C-E6D6-422E-AF04-B806A5802CD2}" type="presOf" srcId="{B459A3AE-9136-403A-863A-3DEC7E20A21B}" destId="{CCA37908-355A-41F9-8E7D-B1911D503E15}" srcOrd="0" destOrd="2" presId="urn:microsoft.com/office/officeart/2005/8/layout/bList2"/>
    <dgm:cxn modelId="{FC8EBD8E-0B37-40FB-994A-488BD39A995C}" type="presOf" srcId="{1C266100-8629-4B21-AE3C-7951E1CC4776}" destId="{F05A01F6-534D-411D-AE6D-A1D8EA7618C4}" srcOrd="0" destOrd="1" presId="urn:microsoft.com/office/officeart/2005/8/layout/bList2"/>
    <dgm:cxn modelId="{16CD0B91-8D7D-4200-A065-6E28B15A3585}" type="presOf" srcId="{70FBA8D2-56B1-4991-B90A-C7DE6B356DF5}" destId="{E9CCE4C8-2970-42E5-A82C-5D6F6C1C131E}" srcOrd="0" destOrd="0" presId="urn:microsoft.com/office/officeart/2005/8/layout/bList2"/>
    <dgm:cxn modelId="{BA4F5A9C-CB33-44B6-B609-6F85AE24B251}" srcId="{77118508-8510-4520-AC18-6F39D6AFBC3C}" destId="{4B50A760-8FBC-4937-B839-4FD54D7E6E10}" srcOrd="1" destOrd="0" parTransId="{F2132012-EFDA-46D7-894F-440A860FF6F8}" sibTransId="{73CC9056-36AB-4A09-A594-A72A13E67B6C}"/>
    <dgm:cxn modelId="{6F18B8A6-16FF-43BB-912D-425395CCCDE2}" srcId="{0D744B60-9D9A-4E3D-999F-536FCA5B235A}" destId="{050A1C09-F739-43AC-A7D4-BAC5E7CF7856}" srcOrd="1" destOrd="0" parTransId="{F11F6C0A-3F6C-43F5-B1A7-FB7FF8203033}" sibTransId="{95059246-9C79-4F84-9971-044E0336A718}"/>
    <dgm:cxn modelId="{746236A9-10ED-48F5-9AE7-E1E440415642}" srcId="{CC956852-8FDC-41AA-A4E6-4F1356BF8109}" destId="{287B9CC3-FDAE-44D0-B4FF-594057ED22F1}" srcOrd="4" destOrd="0" parTransId="{F25B698E-F3A5-41C4-B167-1DCC72C0088C}" sibTransId="{267296E5-6380-4DCC-8EC9-CFF9A9DDF905}"/>
    <dgm:cxn modelId="{1EB9CCAC-0B24-4026-ABF0-B17EDD7DD66F}" type="presOf" srcId="{CC956852-8FDC-41AA-A4E6-4F1356BF8109}" destId="{A0745A1D-C073-4262-94F2-0F6186DD0E71}" srcOrd="0" destOrd="0" presId="urn:microsoft.com/office/officeart/2005/8/layout/bList2"/>
    <dgm:cxn modelId="{AB872EB0-F616-40B6-81D0-0CC31C0DA8B6}" type="presOf" srcId="{FF7064D3-03E5-4CEC-A468-E56EF0C0D8EB}" destId="{25ED0765-61DE-4D2E-95B3-1D927D322C46}" srcOrd="0" destOrd="1" presId="urn:microsoft.com/office/officeart/2005/8/layout/bList2"/>
    <dgm:cxn modelId="{83423FBC-8D82-4E90-8F61-D214AE1797D3}" srcId="{70FBA8D2-56B1-4991-B90A-C7DE6B356DF5}" destId="{3AEF6AB9-E3F1-4E6F-9002-CF688E8ECEAA}" srcOrd="2" destOrd="0" parTransId="{7D481EC4-6A0F-430E-B5F5-BBEBF3FECBD9}" sibTransId="{803F1F5E-5615-47F6-AB92-B696CADE6B47}"/>
    <dgm:cxn modelId="{F18E72E5-34D0-4B8A-8E87-9D5C359DAA18}" srcId="{CC956852-8FDC-41AA-A4E6-4F1356BF8109}" destId="{3718B845-EA44-4FA1-BFDE-E28890E3E25B}" srcOrd="2" destOrd="0" parTransId="{C272E60F-F312-4459-8D47-7E9C5BADD4E3}" sibTransId="{494EE8C3-A9A4-44B2-AB6E-04A033191B52}"/>
    <dgm:cxn modelId="{5E02A8E7-52C9-49DF-BFF9-03B22B0450D1}" srcId="{0D744B60-9D9A-4E3D-999F-536FCA5B235A}" destId="{B459A3AE-9136-403A-863A-3DEC7E20A21B}" srcOrd="0" destOrd="0" parTransId="{67AAF2FB-143F-4837-A35F-22C4AC568414}" sibTransId="{037F2993-5305-4659-974F-84FBD95316E4}"/>
    <dgm:cxn modelId="{6367B0E8-5EA3-4E98-9A47-FE77E863A82F}" type="presOf" srcId="{0D744B60-9D9A-4E3D-999F-536FCA5B235A}" destId="{CCA37908-355A-41F9-8E7D-B1911D503E15}" srcOrd="0" destOrd="1" presId="urn:microsoft.com/office/officeart/2005/8/layout/bList2"/>
    <dgm:cxn modelId="{25F93EE9-6385-481E-AC22-B7C4CB6AB8C1}" srcId="{3AEF6AB9-E3F1-4E6F-9002-CF688E8ECEAA}" destId="{1C266100-8629-4B21-AE3C-7951E1CC4776}" srcOrd="1" destOrd="0" parTransId="{CD434BB8-2CA1-47DD-AA93-D8020F19AE62}" sibTransId="{AA502F06-8175-4D6A-8C3C-EF55B4F76CA0}"/>
    <dgm:cxn modelId="{81F5A9F5-BCA6-47A5-9D27-731F7D4553F8}" srcId="{B132F7FF-5ADF-42AA-B53B-51B8510F99A5}" destId="{77118508-8510-4520-AC18-6F39D6AFBC3C}" srcOrd="1" destOrd="0" parTransId="{0003B1CA-0709-4484-8532-AB4D7140FFB6}" sibTransId="{CE325941-31F6-4697-BC14-3990C2E45BC7}"/>
    <dgm:cxn modelId="{77DE4AFE-7475-4B48-B6CC-5E78EC2A2D6D}" type="presOf" srcId="{77118508-8510-4520-AC18-6F39D6AFBC3C}" destId="{25ED0765-61DE-4D2E-95B3-1D927D322C46}" srcOrd="0" destOrd="2" presId="urn:microsoft.com/office/officeart/2005/8/layout/bList2"/>
    <dgm:cxn modelId="{DECC4A19-9864-4ECB-88E5-781C7229676F}" type="presParOf" srcId="{E9CCE4C8-2970-42E5-A82C-5D6F6C1C131E}" destId="{71142FBB-7E3A-4162-9D19-013601760BDD}" srcOrd="0" destOrd="0" presId="urn:microsoft.com/office/officeart/2005/8/layout/bList2"/>
    <dgm:cxn modelId="{345EFCFD-01C0-4D70-8C02-4D4D9B46BF9E}" type="presParOf" srcId="{71142FBB-7E3A-4162-9D19-013601760BDD}" destId="{25ED0765-61DE-4D2E-95B3-1D927D322C46}" srcOrd="0" destOrd="0" presId="urn:microsoft.com/office/officeart/2005/8/layout/bList2"/>
    <dgm:cxn modelId="{C2EB4389-EF3A-4E0C-B8A1-D2E7AFEB4AA4}" type="presParOf" srcId="{71142FBB-7E3A-4162-9D19-013601760BDD}" destId="{2FB7B4D7-298E-48E5-B767-59D7AE0571C9}" srcOrd="1" destOrd="0" presId="urn:microsoft.com/office/officeart/2005/8/layout/bList2"/>
    <dgm:cxn modelId="{906929C6-0276-434C-9061-A85611DBD956}" type="presParOf" srcId="{71142FBB-7E3A-4162-9D19-013601760BDD}" destId="{295EDFBE-7CC5-4E0C-B883-EE43277EBB96}" srcOrd="2" destOrd="0" presId="urn:microsoft.com/office/officeart/2005/8/layout/bList2"/>
    <dgm:cxn modelId="{02CC0E97-71B7-4A7E-8962-C36A0E1D4D9A}" type="presParOf" srcId="{71142FBB-7E3A-4162-9D19-013601760BDD}" destId="{D48CF15E-C5DD-4AC2-849F-AD9C1FB77D69}" srcOrd="3" destOrd="0" presId="urn:microsoft.com/office/officeart/2005/8/layout/bList2"/>
    <dgm:cxn modelId="{2BCD0665-7091-4192-9EFC-C86FDD01B48B}" type="presParOf" srcId="{E9CCE4C8-2970-42E5-A82C-5D6F6C1C131E}" destId="{8282C27F-F5EC-4919-92A0-9E2D99352DF1}" srcOrd="1" destOrd="0" presId="urn:microsoft.com/office/officeart/2005/8/layout/bList2"/>
    <dgm:cxn modelId="{3C5224C0-C7DE-4511-AE31-B309006E5774}" type="presParOf" srcId="{E9CCE4C8-2970-42E5-A82C-5D6F6C1C131E}" destId="{3565C216-A44B-4289-AE0A-582CB80D8E26}" srcOrd="2" destOrd="0" presId="urn:microsoft.com/office/officeart/2005/8/layout/bList2"/>
    <dgm:cxn modelId="{B2FF683E-0758-4693-9E19-460F867D8F3A}" type="presParOf" srcId="{3565C216-A44B-4289-AE0A-582CB80D8E26}" destId="{CCA37908-355A-41F9-8E7D-B1911D503E15}" srcOrd="0" destOrd="0" presId="urn:microsoft.com/office/officeart/2005/8/layout/bList2"/>
    <dgm:cxn modelId="{C05B9275-0131-4330-90A1-91CEF5A17A26}" type="presParOf" srcId="{3565C216-A44B-4289-AE0A-582CB80D8E26}" destId="{A0745A1D-C073-4262-94F2-0F6186DD0E71}" srcOrd="1" destOrd="0" presId="urn:microsoft.com/office/officeart/2005/8/layout/bList2"/>
    <dgm:cxn modelId="{70EAA732-57BB-4F04-9F4E-554763F45AF6}" type="presParOf" srcId="{3565C216-A44B-4289-AE0A-582CB80D8E26}" destId="{CE9FC939-0FBC-48AC-B970-355082833C4D}" srcOrd="2" destOrd="0" presId="urn:microsoft.com/office/officeart/2005/8/layout/bList2"/>
    <dgm:cxn modelId="{443A2B83-694D-4A80-BC90-AB36AE324FC1}" type="presParOf" srcId="{3565C216-A44B-4289-AE0A-582CB80D8E26}" destId="{A319DAEC-4EFE-417A-885E-32975649AFDF}" srcOrd="3" destOrd="0" presId="urn:microsoft.com/office/officeart/2005/8/layout/bList2"/>
    <dgm:cxn modelId="{DC264D1B-4F7F-45D6-B820-0F5E99A77324}" type="presParOf" srcId="{E9CCE4C8-2970-42E5-A82C-5D6F6C1C131E}" destId="{197E44E1-B909-4BBE-B37B-1278E725B92B}" srcOrd="3" destOrd="0" presId="urn:microsoft.com/office/officeart/2005/8/layout/bList2"/>
    <dgm:cxn modelId="{E57691B8-2224-4E65-8098-F06421254CA2}" type="presParOf" srcId="{E9CCE4C8-2970-42E5-A82C-5D6F6C1C131E}" destId="{57855686-13BE-4C57-8F72-B9BEB7B877D4}" srcOrd="4" destOrd="0" presId="urn:microsoft.com/office/officeart/2005/8/layout/bList2"/>
    <dgm:cxn modelId="{E95984FD-2176-4E73-AC23-2A9492418360}" type="presParOf" srcId="{57855686-13BE-4C57-8F72-B9BEB7B877D4}" destId="{F05A01F6-534D-411D-AE6D-A1D8EA7618C4}" srcOrd="0" destOrd="0" presId="urn:microsoft.com/office/officeart/2005/8/layout/bList2"/>
    <dgm:cxn modelId="{04587898-4B8E-41E5-9D57-F3EC8E99DA1D}" type="presParOf" srcId="{57855686-13BE-4C57-8F72-B9BEB7B877D4}" destId="{EE516800-1A60-4832-95AC-7DAAE8F80A5C}" srcOrd="1" destOrd="0" presId="urn:microsoft.com/office/officeart/2005/8/layout/bList2"/>
    <dgm:cxn modelId="{ED87AAA8-3319-4F3F-8D29-1887E6858E55}" type="presParOf" srcId="{57855686-13BE-4C57-8F72-B9BEB7B877D4}" destId="{B5E8A584-053A-4E02-8B0A-57F6375E79D1}" srcOrd="2" destOrd="0" presId="urn:microsoft.com/office/officeart/2005/8/layout/bList2"/>
    <dgm:cxn modelId="{1DCCD027-479C-419B-974D-9F017ED58410}" type="presParOf" srcId="{57855686-13BE-4C57-8F72-B9BEB7B877D4}" destId="{FAF134C9-F3BC-4D00-B59E-33FDC42A5F46}"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958BF0-135B-4019-A8C0-531265781AB7}"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fr-FR"/>
        </a:p>
      </dgm:t>
    </dgm:pt>
    <dgm:pt modelId="{DDEC104B-A35B-4822-B361-8F448D7ED9DC}">
      <dgm:prSet phldrT="[Texte]" custT="1"/>
      <dgm:spPr/>
      <dgm:t>
        <a:bodyPr/>
        <a:lstStyle/>
        <a:p>
          <a:r>
            <a:rPr lang="fr-FR" sz="2000" dirty="0"/>
            <a:t>sélectionner la bonne instance EC2</a:t>
          </a:r>
        </a:p>
      </dgm:t>
    </dgm:pt>
    <dgm:pt modelId="{A2D8D515-4586-49EB-9329-8A269CAE67AE}" type="parTrans" cxnId="{D576A13D-D070-4B60-8C1D-10A3B1B12B40}">
      <dgm:prSet/>
      <dgm:spPr/>
      <dgm:t>
        <a:bodyPr/>
        <a:lstStyle/>
        <a:p>
          <a:endParaRPr lang="fr-FR" sz="1600"/>
        </a:p>
      </dgm:t>
    </dgm:pt>
    <dgm:pt modelId="{54ABC05B-A78C-4453-843D-4920227C15CE}" type="sibTrans" cxnId="{D576A13D-D070-4B60-8C1D-10A3B1B12B40}">
      <dgm:prSet/>
      <dgm:spPr/>
      <dgm:t>
        <a:bodyPr/>
        <a:lstStyle/>
        <a:p>
          <a:endParaRPr lang="fr-FR" sz="1600"/>
        </a:p>
      </dgm:t>
    </dgm:pt>
    <dgm:pt modelId="{CE74614E-8102-4ADB-9DCA-F9C7BAA7F71E}">
      <dgm:prSet custT="1"/>
      <dgm:spPr/>
      <dgm:t>
        <a:bodyPr/>
        <a:lstStyle/>
        <a:p>
          <a:r>
            <a:rPr lang="fr-FR" sz="2000" dirty="0"/>
            <a:t>créer un groupe de sécurité</a:t>
          </a:r>
        </a:p>
      </dgm:t>
    </dgm:pt>
    <dgm:pt modelId="{81EA7FAB-FDFB-4CE1-B6F1-6727519DF169}" type="parTrans" cxnId="{63F48668-1B8F-4DAB-AD97-9B54EBA1B350}">
      <dgm:prSet/>
      <dgm:spPr/>
      <dgm:t>
        <a:bodyPr/>
        <a:lstStyle/>
        <a:p>
          <a:endParaRPr lang="fr-FR" sz="1600"/>
        </a:p>
      </dgm:t>
    </dgm:pt>
    <dgm:pt modelId="{DE8B70CD-4F83-4E9B-8E4F-7E2D58267C25}" type="sibTrans" cxnId="{63F48668-1B8F-4DAB-AD97-9B54EBA1B350}">
      <dgm:prSet/>
      <dgm:spPr/>
      <dgm:t>
        <a:bodyPr/>
        <a:lstStyle/>
        <a:p>
          <a:endParaRPr lang="fr-FR" sz="1600"/>
        </a:p>
      </dgm:t>
    </dgm:pt>
    <dgm:pt modelId="{64D24B8F-1789-4BE0-BF4D-4D7AF3B5C111}">
      <dgm:prSet custT="1"/>
      <dgm:spPr/>
      <dgm:t>
        <a:bodyPr/>
        <a:lstStyle/>
        <a:p>
          <a:r>
            <a:rPr lang="fr-FR" sz="2000" dirty="0"/>
            <a:t>installer </a:t>
          </a:r>
          <a:r>
            <a:rPr lang="fr-FR" sz="2000" dirty="0" err="1"/>
            <a:t>PuttY</a:t>
          </a:r>
          <a:endParaRPr lang="fr-FR" sz="2000" dirty="0"/>
        </a:p>
      </dgm:t>
    </dgm:pt>
    <dgm:pt modelId="{A1381015-863B-4E90-BD72-8CBBD6E54F61}" type="parTrans" cxnId="{4DD6D0E7-3256-4C9B-8C4E-07439B016848}">
      <dgm:prSet/>
      <dgm:spPr/>
      <dgm:t>
        <a:bodyPr/>
        <a:lstStyle/>
        <a:p>
          <a:endParaRPr lang="fr-FR" sz="1600"/>
        </a:p>
      </dgm:t>
    </dgm:pt>
    <dgm:pt modelId="{5ADAAA98-FBD8-4AE6-8E6D-AB34CA4CD3A6}" type="sibTrans" cxnId="{4DD6D0E7-3256-4C9B-8C4E-07439B016848}">
      <dgm:prSet/>
      <dgm:spPr/>
      <dgm:t>
        <a:bodyPr/>
        <a:lstStyle/>
        <a:p>
          <a:endParaRPr lang="fr-FR" sz="1600"/>
        </a:p>
      </dgm:t>
    </dgm:pt>
    <dgm:pt modelId="{E28E3C73-AE9F-4C42-8281-B8C8B0486251}">
      <dgm:prSet custT="1"/>
      <dgm:spPr/>
      <dgm:t>
        <a:bodyPr/>
        <a:lstStyle/>
        <a:p>
          <a:r>
            <a:rPr lang="fr-FR" sz="2000" dirty="0"/>
            <a:t>créer un </a:t>
          </a:r>
          <a:r>
            <a:rPr lang="fr-FR" sz="2000" dirty="0" err="1"/>
            <a:t>bucket</a:t>
          </a:r>
          <a:r>
            <a:rPr lang="fr-FR" sz="2000" dirty="0"/>
            <a:t> S3</a:t>
          </a:r>
        </a:p>
      </dgm:t>
    </dgm:pt>
    <dgm:pt modelId="{5CF95829-942C-4E78-98D4-025C5EAF81FC}" type="parTrans" cxnId="{30337655-2AD5-4EE7-B1F3-F31BBAF1E193}">
      <dgm:prSet/>
      <dgm:spPr/>
      <dgm:t>
        <a:bodyPr/>
        <a:lstStyle/>
        <a:p>
          <a:endParaRPr lang="fr-FR" sz="1600"/>
        </a:p>
      </dgm:t>
    </dgm:pt>
    <dgm:pt modelId="{31FC3991-F76A-49E2-BA7F-7F958AABA3FE}" type="sibTrans" cxnId="{30337655-2AD5-4EE7-B1F3-F31BBAF1E193}">
      <dgm:prSet/>
      <dgm:spPr/>
      <dgm:t>
        <a:bodyPr/>
        <a:lstStyle/>
        <a:p>
          <a:endParaRPr lang="fr-FR" sz="1600"/>
        </a:p>
      </dgm:t>
    </dgm:pt>
    <dgm:pt modelId="{42E2E2F9-559D-408B-8EFE-FE24E5ECFD74}">
      <dgm:prSet custT="1"/>
      <dgm:spPr/>
      <dgm:t>
        <a:bodyPr/>
        <a:lstStyle/>
        <a:p>
          <a:r>
            <a:rPr lang="fr-FR" sz="2000" dirty="0"/>
            <a:t>créer un AMI user et bien garder les clés access et </a:t>
          </a:r>
          <a:r>
            <a:rPr lang="fr-FR" sz="2000" dirty="0" err="1"/>
            <a:t>private</a:t>
          </a:r>
          <a:r>
            <a:rPr lang="fr-FR" sz="2000" dirty="0"/>
            <a:t>,</a:t>
          </a:r>
        </a:p>
      </dgm:t>
    </dgm:pt>
    <dgm:pt modelId="{86D6F112-775C-4A6E-9BB5-20AB960F0871}" type="parTrans" cxnId="{0B65805D-A853-439F-993A-24C4C1604AED}">
      <dgm:prSet/>
      <dgm:spPr/>
      <dgm:t>
        <a:bodyPr/>
        <a:lstStyle/>
        <a:p>
          <a:endParaRPr lang="fr-FR" sz="1600"/>
        </a:p>
      </dgm:t>
    </dgm:pt>
    <dgm:pt modelId="{420D8E22-6122-484D-8AB0-407EB135DAB9}" type="sibTrans" cxnId="{0B65805D-A853-439F-993A-24C4C1604AED}">
      <dgm:prSet/>
      <dgm:spPr/>
      <dgm:t>
        <a:bodyPr/>
        <a:lstStyle/>
        <a:p>
          <a:endParaRPr lang="fr-FR" sz="1600"/>
        </a:p>
      </dgm:t>
    </dgm:pt>
    <dgm:pt modelId="{D5733B1A-85A5-433E-BCED-788157B52028}">
      <dgm:prSet custT="1"/>
      <dgm:spPr/>
      <dgm:t>
        <a:bodyPr/>
        <a:lstStyle/>
        <a:p>
          <a:r>
            <a:rPr lang="fr-FR" sz="2000" dirty="0"/>
            <a:t>Dans le serveur EC2, tout en ligne de commande, installer les packages</a:t>
          </a:r>
        </a:p>
      </dgm:t>
    </dgm:pt>
    <dgm:pt modelId="{7A9A919F-B3F9-4E42-8F15-5A347B67A649}" type="parTrans" cxnId="{0CFD0472-FC90-42D6-92C9-CFCEE5A68F0A}">
      <dgm:prSet/>
      <dgm:spPr/>
      <dgm:t>
        <a:bodyPr/>
        <a:lstStyle/>
        <a:p>
          <a:endParaRPr lang="fr-FR" sz="1600"/>
        </a:p>
      </dgm:t>
    </dgm:pt>
    <dgm:pt modelId="{C2D8A224-0930-44AC-9FEF-0579D3FC4C59}" type="sibTrans" cxnId="{0CFD0472-FC90-42D6-92C9-CFCEE5A68F0A}">
      <dgm:prSet/>
      <dgm:spPr/>
      <dgm:t>
        <a:bodyPr/>
        <a:lstStyle/>
        <a:p>
          <a:endParaRPr lang="fr-FR" sz="1600"/>
        </a:p>
      </dgm:t>
    </dgm:pt>
    <dgm:pt modelId="{D971D5A4-FCAD-4939-B256-BF14CE0AF087}">
      <dgm:prSet phldrT="[Texte]" custT="1"/>
      <dgm:spPr/>
      <dgm:t>
        <a:bodyPr/>
        <a:lstStyle/>
        <a:p>
          <a:r>
            <a:rPr lang="fr-FR" sz="1600" dirty="0"/>
            <a:t>avec la bonne mémoire et</a:t>
          </a:r>
        </a:p>
      </dgm:t>
    </dgm:pt>
    <dgm:pt modelId="{888FB332-7292-4136-831F-BE62DB090545}" type="parTrans" cxnId="{ED855203-9F04-4E44-AE36-4F3F43D4F590}">
      <dgm:prSet/>
      <dgm:spPr/>
      <dgm:t>
        <a:bodyPr/>
        <a:lstStyle/>
        <a:p>
          <a:endParaRPr lang="fr-FR" sz="1600"/>
        </a:p>
      </dgm:t>
    </dgm:pt>
    <dgm:pt modelId="{44A545DC-3EDA-4BFA-963D-BE6CD65B55EE}" type="sibTrans" cxnId="{ED855203-9F04-4E44-AE36-4F3F43D4F590}">
      <dgm:prSet/>
      <dgm:spPr/>
      <dgm:t>
        <a:bodyPr/>
        <a:lstStyle/>
        <a:p>
          <a:endParaRPr lang="fr-FR" sz="1600"/>
        </a:p>
      </dgm:t>
    </dgm:pt>
    <dgm:pt modelId="{DC766B75-07B0-4A3F-93A7-B3993C957105}">
      <dgm:prSet phldrT="[Texte]" custT="1"/>
      <dgm:spPr/>
      <dgm:t>
        <a:bodyPr/>
        <a:lstStyle/>
        <a:p>
          <a:r>
            <a:rPr lang="fr-FR" sz="1600"/>
            <a:t> </a:t>
          </a:r>
          <a:r>
            <a:rPr lang="fr-FR" sz="1600" dirty="0"/>
            <a:t>suffisamment de stockage</a:t>
          </a:r>
        </a:p>
      </dgm:t>
    </dgm:pt>
    <dgm:pt modelId="{1B01ABC6-AD45-431B-9276-FA0E27BE2979}" type="parTrans" cxnId="{7F8A2463-AFA1-4138-A08C-5F331059FB66}">
      <dgm:prSet/>
      <dgm:spPr/>
      <dgm:t>
        <a:bodyPr/>
        <a:lstStyle/>
        <a:p>
          <a:endParaRPr lang="fr-FR" sz="1600"/>
        </a:p>
      </dgm:t>
    </dgm:pt>
    <dgm:pt modelId="{2F9DF15A-0BE3-4D20-9813-8F5EC3628F05}" type="sibTrans" cxnId="{7F8A2463-AFA1-4138-A08C-5F331059FB66}">
      <dgm:prSet/>
      <dgm:spPr/>
      <dgm:t>
        <a:bodyPr/>
        <a:lstStyle/>
        <a:p>
          <a:endParaRPr lang="fr-FR" sz="1600"/>
        </a:p>
      </dgm:t>
    </dgm:pt>
    <dgm:pt modelId="{49AE6FFF-DE75-4CDD-A0ED-14B15F8A1A09}">
      <dgm:prSet custT="1"/>
      <dgm:spPr/>
      <dgm:t>
        <a:bodyPr/>
        <a:lstStyle/>
        <a:p>
          <a:r>
            <a:rPr lang="fr-FR" sz="1600" dirty="0"/>
            <a:t>configurer </a:t>
          </a:r>
          <a:r>
            <a:rPr lang="fr-FR" sz="1600" dirty="0" err="1"/>
            <a:t>ssh</a:t>
          </a:r>
          <a:r>
            <a:rPr lang="fr-FR" sz="1600" dirty="0"/>
            <a:t> particulièrement</a:t>
          </a:r>
        </a:p>
      </dgm:t>
    </dgm:pt>
    <dgm:pt modelId="{1FB1FB1D-F00C-463C-AEF5-B645AEFF9248}" type="parTrans" cxnId="{6F36EB08-270F-4A38-9827-761B5B708D3B}">
      <dgm:prSet/>
      <dgm:spPr/>
      <dgm:t>
        <a:bodyPr/>
        <a:lstStyle/>
        <a:p>
          <a:endParaRPr lang="fr-FR" sz="1600"/>
        </a:p>
      </dgm:t>
    </dgm:pt>
    <dgm:pt modelId="{6C6E09F6-4878-44C7-8A7D-C5A2A0650341}" type="sibTrans" cxnId="{6F36EB08-270F-4A38-9827-761B5B708D3B}">
      <dgm:prSet/>
      <dgm:spPr/>
      <dgm:t>
        <a:bodyPr/>
        <a:lstStyle/>
        <a:p>
          <a:endParaRPr lang="fr-FR" sz="1600"/>
        </a:p>
      </dgm:t>
    </dgm:pt>
    <dgm:pt modelId="{B5B20F39-30AC-4585-959C-931CF6256F6E}">
      <dgm:prSet custT="1"/>
      <dgm:spPr/>
      <dgm:t>
        <a:bodyPr/>
        <a:lstStyle/>
        <a:p>
          <a:r>
            <a:rPr lang="fr-FR" sz="1600" dirty="0"/>
            <a:t>convertir clé .</a:t>
          </a:r>
          <a:r>
            <a:rPr lang="fr-FR" sz="1600" dirty="0" err="1"/>
            <a:t>pem</a:t>
          </a:r>
          <a:r>
            <a:rPr lang="fr-FR" sz="1600" dirty="0"/>
            <a:t> en .</a:t>
          </a:r>
          <a:r>
            <a:rPr lang="fr-FR" sz="1600" dirty="0" err="1"/>
            <a:t>ppk</a:t>
          </a:r>
          <a:r>
            <a:rPr lang="fr-FR" sz="1600" dirty="0"/>
            <a:t>, setup la </a:t>
          </a:r>
          <a:r>
            <a:rPr lang="fr-FR" sz="1600" dirty="0" err="1"/>
            <a:t>connextion</a:t>
          </a:r>
          <a:r>
            <a:rPr lang="fr-FR" sz="1600" dirty="0"/>
            <a:t> </a:t>
          </a:r>
          <a:r>
            <a:rPr lang="fr-FR" sz="1600" dirty="0" err="1"/>
            <a:t>ssh</a:t>
          </a:r>
          <a:r>
            <a:rPr lang="fr-FR" sz="1600" dirty="0"/>
            <a:t>, attention au </a:t>
          </a:r>
          <a:r>
            <a:rPr lang="fr-FR" sz="1600" dirty="0" err="1"/>
            <a:t>username</a:t>
          </a:r>
          <a:r>
            <a:rPr lang="fr-FR" sz="1600" dirty="0"/>
            <a:t> = "ec2-user" ou "</a:t>
          </a:r>
          <a:r>
            <a:rPr lang="fr-FR" sz="1600" dirty="0" err="1"/>
            <a:t>ubuntu</a:t>
          </a:r>
          <a:r>
            <a:rPr lang="fr-FR" sz="1600" dirty="0"/>
            <a:t>"),</a:t>
          </a:r>
        </a:p>
      </dgm:t>
    </dgm:pt>
    <dgm:pt modelId="{707D04F9-3570-4D33-A9C5-496BAA1C23A8}" type="parTrans" cxnId="{C8E2BDED-ED38-4DDF-95E5-660852E7F9A8}">
      <dgm:prSet/>
      <dgm:spPr/>
      <dgm:t>
        <a:bodyPr/>
        <a:lstStyle/>
        <a:p>
          <a:endParaRPr lang="fr-FR" sz="1600"/>
        </a:p>
      </dgm:t>
    </dgm:pt>
    <dgm:pt modelId="{8B4A99D7-7860-488D-9D2D-362983133A60}" type="sibTrans" cxnId="{C8E2BDED-ED38-4DDF-95E5-660852E7F9A8}">
      <dgm:prSet/>
      <dgm:spPr/>
      <dgm:t>
        <a:bodyPr/>
        <a:lstStyle/>
        <a:p>
          <a:endParaRPr lang="fr-FR" sz="1600"/>
        </a:p>
      </dgm:t>
    </dgm:pt>
    <dgm:pt modelId="{B6C3E7DA-B1AC-4073-82BD-AE624547718D}">
      <dgm:prSet custT="1"/>
      <dgm:spPr/>
      <dgm:t>
        <a:bodyPr/>
        <a:lstStyle/>
        <a:p>
          <a:r>
            <a:rPr lang="fr-FR" sz="1600" dirty="0"/>
            <a:t>et setup les autorisations/droits en .</a:t>
          </a:r>
          <a:r>
            <a:rPr lang="fr-FR" sz="1600" dirty="0" err="1"/>
            <a:t>json</a:t>
          </a:r>
          <a:r>
            <a:rPr lang="fr-FR" sz="1600" dirty="0"/>
            <a:t>, grâce au générateur de stratégie</a:t>
          </a:r>
        </a:p>
      </dgm:t>
    </dgm:pt>
    <dgm:pt modelId="{76FAC0EF-D107-4148-88EE-4C8DB9B84F13}" type="parTrans" cxnId="{C36AD421-D059-4BFD-BAD9-8432676A9514}">
      <dgm:prSet/>
      <dgm:spPr/>
      <dgm:t>
        <a:bodyPr/>
        <a:lstStyle/>
        <a:p>
          <a:endParaRPr lang="fr-FR" sz="1600"/>
        </a:p>
      </dgm:t>
    </dgm:pt>
    <dgm:pt modelId="{52D6D31C-DF44-4BCF-BBE4-BC5468E30659}" type="sibTrans" cxnId="{C36AD421-D059-4BFD-BAD9-8432676A9514}">
      <dgm:prSet/>
      <dgm:spPr/>
      <dgm:t>
        <a:bodyPr/>
        <a:lstStyle/>
        <a:p>
          <a:endParaRPr lang="fr-FR" sz="1600"/>
        </a:p>
      </dgm:t>
    </dgm:pt>
    <dgm:pt modelId="{717E7FC7-E5B8-444A-B4C2-F50F29BA0D41}" type="pres">
      <dgm:prSet presAssocID="{C0958BF0-135B-4019-A8C0-531265781AB7}" presName="diagram" presStyleCnt="0">
        <dgm:presLayoutVars>
          <dgm:dir/>
          <dgm:resizeHandles val="exact"/>
        </dgm:presLayoutVars>
      </dgm:prSet>
      <dgm:spPr/>
    </dgm:pt>
    <dgm:pt modelId="{6CD918FC-61DF-44F6-AEA8-CD9857201C8A}" type="pres">
      <dgm:prSet presAssocID="{DDEC104B-A35B-4822-B361-8F448D7ED9DC}" presName="node" presStyleLbl="node1" presStyleIdx="0" presStyleCnt="6">
        <dgm:presLayoutVars>
          <dgm:bulletEnabled val="1"/>
        </dgm:presLayoutVars>
      </dgm:prSet>
      <dgm:spPr/>
    </dgm:pt>
    <dgm:pt modelId="{4B0AB747-A9B6-446E-96AD-B09F4736DC92}" type="pres">
      <dgm:prSet presAssocID="{54ABC05B-A78C-4453-843D-4920227C15CE}" presName="sibTrans" presStyleCnt="0"/>
      <dgm:spPr/>
    </dgm:pt>
    <dgm:pt modelId="{ADFD6DB9-B301-4FA6-858E-B145B1B2F7AC}" type="pres">
      <dgm:prSet presAssocID="{CE74614E-8102-4ADB-9DCA-F9C7BAA7F71E}" presName="node" presStyleLbl="node1" presStyleIdx="1" presStyleCnt="6">
        <dgm:presLayoutVars>
          <dgm:bulletEnabled val="1"/>
        </dgm:presLayoutVars>
      </dgm:prSet>
      <dgm:spPr/>
    </dgm:pt>
    <dgm:pt modelId="{7CCE9F80-E173-4C25-87DA-6100BEFAE9E0}" type="pres">
      <dgm:prSet presAssocID="{DE8B70CD-4F83-4E9B-8E4F-7E2D58267C25}" presName="sibTrans" presStyleCnt="0"/>
      <dgm:spPr/>
    </dgm:pt>
    <dgm:pt modelId="{31C1541E-CE6B-4072-BD8A-818A6F199E64}" type="pres">
      <dgm:prSet presAssocID="{64D24B8F-1789-4BE0-BF4D-4D7AF3B5C111}" presName="node" presStyleLbl="node1" presStyleIdx="2" presStyleCnt="6">
        <dgm:presLayoutVars>
          <dgm:bulletEnabled val="1"/>
        </dgm:presLayoutVars>
      </dgm:prSet>
      <dgm:spPr/>
    </dgm:pt>
    <dgm:pt modelId="{AF3CE1D1-3FE9-43B2-9BE3-DAE4F1C5ED20}" type="pres">
      <dgm:prSet presAssocID="{5ADAAA98-FBD8-4AE6-8E6D-AB34CA4CD3A6}" presName="sibTrans" presStyleCnt="0"/>
      <dgm:spPr/>
    </dgm:pt>
    <dgm:pt modelId="{06B1E086-5DCC-4D65-B9FD-5A8C2687F6F4}" type="pres">
      <dgm:prSet presAssocID="{E28E3C73-AE9F-4C42-8281-B8C8B0486251}" presName="node" presStyleLbl="node1" presStyleIdx="3" presStyleCnt="6">
        <dgm:presLayoutVars>
          <dgm:bulletEnabled val="1"/>
        </dgm:presLayoutVars>
      </dgm:prSet>
      <dgm:spPr/>
    </dgm:pt>
    <dgm:pt modelId="{C02E9878-C051-44F8-AD39-DAEBC25D916F}" type="pres">
      <dgm:prSet presAssocID="{31FC3991-F76A-49E2-BA7F-7F958AABA3FE}" presName="sibTrans" presStyleCnt="0"/>
      <dgm:spPr/>
    </dgm:pt>
    <dgm:pt modelId="{64C962FF-9B7A-4024-ABAF-C6CAECFAF19A}" type="pres">
      <dgm:prSet presAssocID="{42E2E2F9-559D-408B-8EFE-FE24E5ECFD74}" presName="node" presStyleLbl="node1" presStyleIdx="4" presStyleCnt="6">
        <dgm:presLayoutVars>
          <dgm:bulletEnabled val="1"/>
        </dgm:presLayoutVars>
      </dgm:prSet>
      <dgm:spPr/>
    </dgm:pt>
    <dgm:pt modelId="{93FAD0F6-04A9-40D3-932B-35A43A82C7BB}" type="pres">
      <dgm:prSet presAssocID="{420D8E22-6122-484D-8AB0-407EB135DAB9}" presName="sibTrans" presStyleCnt="0"/>
      <dgm:spPr/>
    </dgm:pt>
    <dgm:pt modelId="{B5E7FDEB-F563-4573-94D9-0BCBEADF678A}" type="pres">
      <dgm:prSet presAssocID="{D5733B1A-85A5-433E-BCED-788157B52028}" presName="node" presStyleLbl="node1" presStyleIdx="5" presStyleCnt="6">
        <dgm:presLayoutVars>
          <dgm:bulletEnabled val="1"/>
        </dgm:presLayoutVars>
      </dgm:prSet>
      <dgm:spPr/>
    </dgm:pt>
  </dgm:ptLst>
  <dgm:cxnLst>
    <dgm:cxn modelId="{ED855203-9F04-4E44-AE36-4F3F43D4F590}" srcId="{DDEC104B-A35B-4822-B361-8F448D7ED9DC}" destId="{D971D5A4-FCAD-4939-B256-BF14CE0AF087}" srcOrd="0" destOrd="0" parTransId="{888FB332-7292-4136-831F-BE62DB090545}" sibTransId="{44A545DC-3EDA-4BFA-963D-BE6CD65B55EE}"/>
    <dgm:cxn modelId="{C1372906-BD5E-4488-A8FB-438976BBDD7C}" type="presOf" srcId="{D5733B1A-85A5-433E-BCED-788157B52028}" destId="{B5E7FDEB-F563-4573-94D9-0BCBEADF678A}" srcOrd="0" destOrd="0" presId="urn:microsoft.com/office/officeart/2005/8/layout/default"/>
    <dgm:cxn modelId="{6CFAC608-F4A0-4F08-A42A-F5A5BE568164}" type="presOf" srcId="{CE74614E-8102-4ADB-9DCA-F9C7BAA7F71E}" destId="{ADFD6DB9-B301-4FA6-858E-B145B1B2F7AC}" srcOrd="0" destOrd="0" presId="urn:microsoft.com/office/officeart/2005/8/layout/default"/>
    <dgm:cxn modelId="{6F36EB08-270F-4A38-9827-761B5B708D3B}" srcId="{CE74614E-8102-4ADB-9DCA-F9C7BAA7F71E}" destId="{49AE6FFF-DE75-4CDD-A0ED-14B15F8A1A09}" srcOrd="0" destOrd="0" parTransId="{1FB1FB1D-F00C-463C-AEF5-B645AEFF9248}" sibTransId="{6C6E09F6-4878-44C7-8A7D-C5A2A0650341}"/>
    <dgm:cxn modelId="{C36AD421-D059-4BFD-BAD9-8432676A9514}" srcId="{E28E3C73-AE9F-4C42-8281-B8C8B0486251}" destId="{B6C3E7DA-B1AC-4073-82BD-AE624547718D}" srcOrd="0" destOrd="0" parTransId="{76FAC0EF-D107-4148-88EE-4C8DB9B84F13}" sibTransId="{52D6D31C-DF44-4BCF-BBE4-BC5468E30659}"/>
    <dgm:cxn modelId="{E86F8528-7F54-4167-B6C7-36D759B6D67D}" type="presOf" srcId="{D971D5A4-FCAD-4939-B256-BF14CE0AF087}" destId="{6CD918FC-61DF-44F6-AEA8-CD9857201C8A}" srcOrd="0" destOrd="1" presId="urn:microsoft.com/office/officeart/2005/8/layout/default"/>
    <dgm:cxn modelId="{D576A13D-D070-4B60-8C1D-10A3B1B12B40}" srcId="{C0958BF0-135B-4019-A8C0-531265781AB7}" destId="{DDEC104B-A35B-4822-B361-8F448D7ED9DC}" srcOrd="0" destOrd="0" parTransId="{A2D8D515-4586-49EB-9329-8A269CAE67AE}" sibTransId="{54ABC05B-A78C-4453-843D-4920227C15CE}"/>
    <dgm:cxn modelId="{0B65805D-A853-439F-993A-24C4C1604AED}" srcId="{C0958BF0-135B-4019-A8C0-531265781AB7}" destId="{42E2E2F9-559D-408B-8EFE-FE24E5ECFD74}" srcOrd="4" destOrd="0" parTransId="{86D6F112-775C-4A6E-9BB5-20AB960F0871}" sibTransId="{420D8E22-6122-484D-8AB0-407EB135DAB9}"/>
    <dgm:cxn modelId="{7F8A2463-AFA1-4138-A08C-5F331059FB66}" srcId="{DDEC104B-A35B-4822-B361-8F448D7ED9DC}" destId="{DC766B75-07B0-4A3F-93A7-B3993C957105}" srcOrd="1" destOrd="0" parTransId="{1B01ABC6-AD45-431B-9276-FA0E27BE2979}" sibTransId="{2F9DF15A-0BE3-4D20-9813-8F5EC3628F05}"/>
    <dgm:cxn modelId="{24BB4C63-810C-4D73-9A5D-524B490B1C3C}" type="presOf" srcId="{49AE6FFF-DE75-4CDD-A0ED-14B15F8A1A09}" destId="{ADFD6DB9-B301-4FA6-858E-B145B1B2F7AC}" srcOrd="0" destOrd="1" presId="urn:microsoft.com/office/officeart/2005/8/layout/default"/>
    <dgm:cxn modelId="{63F48668-1B8F-4DAB-AD97-9B54EBA1B350}" srcId="{C0958BF0-135B-4019-A8C0-531265781AB7}" destId="{CE74614E-8102-4ADB-9DCA-F9C7BAA7F71E}" srcOrd="1" destOrd="0" parTransId="{81EA7FAB-FDFB-4CE1-B6F1-6727519DF169}" sibTransId="{DE8B70CD-4F83-4E9B-8E4F-7E2D58267C25}"/>
    <dgm:cxn modelId="{FBA74A6B-352D-42B2-92EA-9A82CBF63F66}" type="presOf" srcId="{B6C3E7DA-B1AC-4073-82BD-AE624547718D}" destId="{06B1E086-5DCC-4D65-B9FD-5A8C2687F6F4}" srcOrd="0" destOrd="1" presId="urn:microsoft.com/office/officeart/2005/8/layout/default"/>
    <dgm:cxn modelId="{0E72A151-8D49-43FE-8C60-6D71DBA25C58}" type="presOf" srcId="{42E2E2F9-559D-408B-8EFE-FE24E5ECFD74}" destId="{64C962FF-9B7A-4024-ABAF-C6CAECFAF19A}" srcOrd="0" destOrd="0" presId="urn:microsoft.com/office/officeart/2005/8/layout/default"/>
    <dgm:cxn modelId="{0CFD0472-FC90-42D6-92C9-CFCEE5A68F0A}" srcId="{C0958BF0-135B-4019-A8C0-531265781AB7}" destId="{D5733B1A-85A5-433E-BCED-788157B52028}" srcOrd="5" destOrd="0" parTransId="{7A9A919F-B3F9-4E42-8F15-5A347B67A649}" sibTransId="{C2D8A224-0930-44AC-9FEF-0579D3FC4C59}"/>
    <dgm:cxn modelId="{30337655-2AD5-4EE7-B1F3-F31BBAF1E193}" srcId="{C0958BF0-135B-4019-A8C0-531265781AB7}" destId="{E28E3C73-AE9F-4C42-8281-B8C8B0486251}" srcOrd="3" destOrd="0" parTransId="{5CF95829-942C-4E78-98D4-025C5EAF81FC}" sibTransId="{31FC3991-F76A-49E2-BA7F-7F958AABA3FE}"/>
    <dgm:cxn modelId="{F36B157E-C84B-4FFD-BF91-94FA27269C42}" type="presOf" srcId="{DDEC104B-A35B-4822-B361-8F448D7ED9DC}" destId="{6CD918FC-61DF-44F6-AEA8-CD9857201C8A}" srcOrd="0" destOrd="0" presId="urn:microsoft.com/office/officeart/2005/8/layout/default"/>
    <dgm:cxn modelId="{93FEDC91-938F-4A55-A317-CEA31567C716}" type="presOf" srcId="{E28E3C73-AE9F-4C42-8281-B8C8B0486251}" destId="{06B1E086-5DCC-4D65-B9FD-5A8C2687F6F4}" srcOrd="0" destOrd="0" presId="urn:microsoft.com/office/officeart/2005/8/layout/default"/>
    <dgm:cxn modelId="{56FC7893-FAE7-43D3-AE48-26C010368D82}" type="presOf" srcId="{C0958BF0-135B-4019-A8C0-531265781AB7}" destId="{717E7FC7-E5B8-444A-B4C2-F50F29BA0D41}" srcOrd="0" destOrd="0" presId="urn:microsoft.com/office/officeart/2005/8/layout/default"/>
    <dgm:cxn modelId="{59F662CA-D637-412B-9CFD-53BB3BB6461B}" type="presOf" srcId="{64D24B8F-1789-4BE0-BF4D-4D7AF3B5C111}" destId="{31C1541E-CE6B-4072-BD8A-818A6F199E64}" srcOrd="0" destOrd="0" presId="urn:microsoft.com/office/officeart/2005/8/layout/default"/>
    <dgm:cxn modelId="{4DD6D0E7-3256-4C9B-8C4E-07439B016848}" srcId="{C0958BF0-135B-4019-A8C0-531265781AB7}" destId="{64D24B8F-1789-4BE0-BF4D-4D7AF3B5C111}" srcOrd="2" destOrd="0" parTransId="{A1381015-863B-4E90-BD72-8CBBD6E54F61}" sibTransId="{5ADAAA98-FBD8-4AE6-8E6D-AB34CA4CD3A6}"/>
    <dgm:cxn modelId="{48F830E9-4869-48F3-810A-F9B47BC93230}" type="presOf" srcId="{B5B20F39-30AC-4585-959C-931CF6256F6E}" destId="{31C1541E-CE6B-4072-BD8A-818A6F199E64}" srcOrd="0" destOrd="1" presId="urn:microsoft.com/office/officeart/2005/8/layout/default"/>
    <dgm:cxn modelId="{C8E2BDED-ED38-4DDF-95E5-660852E7F9A8}" srcId="{64D24B8F-1789-4BE0-BF4D-4D7AF3B5C111}" destId="{B5B20F39-30AC-4585-959C-931CF6256F6E}" srcOrd="0" destOrd="0" parTransId="{707D04F9-3570-4D33-A9C5-496BAA1C23A8}" sibTransId="{8B4A99D7-7860-488D-9D2D-362983133A60}"/>
    <dgm:cxn modelId="{08B8B9F2-3067-4010-B2D3-742D80EF9D84}" type="presOf" srcId="{DC766B75-07B0-4A3F-93A7-B3993C957105}" destId="{6CD918FC-61DF-44F6-AEA8-CD9857201C8A}" srcOrd="0" destOrd="2" presId="urn:microsoft.com/office/officeart/2005/8/layout/default"/>
    <dgm:cxn modelId="{684F5158-5C85-44CA-919D-DAA55F653B82}" type="presParOf" srcId="{717E7FC7-E5B8-444A-B4C2-F50F29BA0D41}" destId="{6CD918FC-61DF-44F6-AEA8-CD9857201C8A}" srcOrd="0" destOrd="0" presId="urn:microsoft.com/office/officeart/2005/8/layout/default"/>
    <dgm:cxn modelId="{9F46662B-E808-461F-B82D-1C5F1ADA2FE7}" type="presParOf" srcId="{717E7FC7-E5B8-444A-B4C2-F50F29BA0D41}" destId="{4B0AB747-A9B6-446E-96AD-B09F4736DC92}" srcOrd="1" destOrd="0" presId="urn:microsoft.com/office/officeart/2005/8/layout/default"/>
    <dgm:cxn modelId="{DB3998F5-ED67-47BF-8F6F-DE678B9E4660}" type="presParOf" srcId="{717E7FC7-E5B8-444A-B4C2-F50F29BA0D41}" destId="{ADFD6DB9-B301-4FA6-858E-B145B1B2F7AC}" srcOrd="2" destOrd="0" presId="urn:microsoft.com/office/officeart/2005/8/layout/default"/>
    <dgm:cxn modelId="{7E322C90-E3F2-4FA1-98CA-BC9A95F133E8}" type="presParOf" srcId="{717E7FC7-E5B8-444A-B4C2-F50F29BA0D41}" destId="{7CCE9F80-E173-4C25-87DA-6100BEFAE9E0}" srcOrd="3" destOrd="0" presId="urn:microsoft.com/office/officeart/2005/8/layout/default"/>
    <dgm:cxn modelId="{2E53AB3C-85C7-422D-8237-F797F5CE68AA}" type="presParOf" srcId="{717E7FC7-E5B8-444A-B4C2-F50F29BA0D41}" destId="{31C1541E-CE6B-4072-BD8A-818A6F199E64}" srcOrd="4" destOrd="0" presId="urn:microsoft.com/office/officeart/2005/8/layout/default"/>
    <dgm:cxn modelId="{407CBCE8-7991-48EB-8158-3F7D992DEC30}" type="presParOf" srcId="{717E7FC7-E5B8-444A-B4C2-F50F29BA0D41}" destId="{AF3CE1D1-3FE9-43B2-9BE3-DAE4F1C5ED20}" srcOrd="5" destOrd="0" presId="urn:microsoft.com/office/officeart/2005/8/layout/default"/>
    <dgm:cxn modelId="{881C1B19-4577-4D0A-8CF3-F6D8991C5FCA}" type="presParOf" srcId="{717E7FC7-E5B8-444A-B4C2-F50F29BA0D41}" destId="{06B1E086-5DCC-4D65-B9FD-5A8C2687F6F4}" srcOrd="6" destOrd="0" presId="urn:microsoft.com/office/officeart/2005/8/layout/default"/>
    <dgm:cxn modelId="{9EA4688C-DDBC-4825-8EEE-084953F27440}" type="presParOf" srcId="{717E7FC7-E5B8-444A-B4C2-F50F29BA0D41}" destId="{C02E9878-C051-44F8-AD39-DAEBC25D916F}" srcOrd="7" destOrd="0" presId="urn:microsoft.com/office/officeart/2005/8/layout/default"/>
    <dgm:cxn modelId="{3548899C-BD3F-4EFC-B15A-D1F289C214EC}" type="presParOf" srcId="{717E7FC7-E5B8-444A-B4C2-F50F29BA0D41}" destId="{64C962FF-9B7A-4024-ABAF-C6CAECFAF19A}" srcOrd="8" destOrd="0" presId="urn:microsoft.com/office/officeart/2005/8/layout/default"/>
    <dgm:cxn modelId="{4EB1D611-E510-4A20-AEBD-6C65B3436EBB}" type="presParOf" srcId="{717E7FC7-E5B8-444A-B4C2-F50F29BA0D41}" destId="{93FAD0F6-04A9-40D3-932B-35A43A82C7BB}" srcOrd="9" destOrd="0" presId="urn:microsoft.com/office/officeart/2005/8/layout/default"/>
    <dgm:cxn modelId="{81B0FAC0-E655-48B3-BFB2-B72ED0CFDDB6}" type="presParOf" srcId="{717E7FC7-E5B8-444A-B4C2-F50F29BA0D41}" destId="{B5E7FDEB-F563-4573-94D9-0BCBEADF678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custT="1"/>
      <dgm:spPr>
        <a:solidFill>
          <a:schemeClr val="accent2"/>
        </a:solidFill>
      </dgm:spPr>
      <dgm:t>
        <a:bodyPr/>
        <a:lstStyle/>
        <a:p>
          <a:r>
            <a:rPr lang="fr-FR" sz="2800" dirty="0"/>
            <a:t>Stage 1</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custT="1"/>
      <dgm:spPr>
        <a:solidFill>
          <a:schemeClr val="accent2"/>
        </a:solidFill>
      </dgm:spPr>
      <dgm:t>
        <a:bodyPr/>
        <a:lstStyle/>
        <a:p>
          <a:r>
            <a:rPr lang="fr-FR" sz="2800" dirty="0"/>
            <a:t>Stage 2</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custT="1"/>
      <dgm:spPr>
        <a:solidFill>
          <a:schemeClr val="accent2"/>
        </a:solidFill>
      </dgm:spPr>
      <dgm:t>
        <a:bodyPr/>
        <a:lstStyle/>
        <a:p>
          <a:r>
            <a:rPr lang="fr-FR" sz="2800" dirty="0"/>
            <a:t>…</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custT="1"/>
      <dgm:spPr>
        <a:solidFill>
          <a:schemeClr val="accent2"/>
        </a:solidFill>
      </dgm:spPr>
      <dgm:t>
        <a:bodyPr/>
        <a:lstStyle/>
        <a:p>
          <a:r>
            <a:rPr lang="fr-FR" sz="2800" dirty="0"/>
            <a:t>Stage n</a:t>
          </a:r>
        </a:p>
        <a:p>
          <a:r>
            <a:rPr lang="fr-FR" sz="2800" b="1" dirty="0"/>
            <a:t>ACTION</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dgm:spPr/>
      <dgm:t>
        <a:bodyPr/>
        <a:lstStyle/>
        <a:p>
          <a:r>
            <a:rPr lang="fr-FR" dirty="0"/>
            <a:t>Job 1</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dgm:spPr/>
      <dgm:t>
        <a:bodyPr/>
        <a:lstStyle/>
        <a:p>
          <a:r>
            <a:rPr lang="fr-FR" dirty="0"/>
            <a:t>Job 2</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dgm:spPr/>
      <dgm:t>
        <a:bodyPr/>
        <a:lstStyle/>
        <a:p>
          <a:r>
            <a:rPr lang="fr-FR" dirty="0"/>
            <a:t>Job 3</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dgm:spPr/>
      <dgm:t>
        <a:bodyPr/>
        <a:lstStyle/>
        <a:p>
          <a:r>
            <a:rPr lang="fr-FR" dirty="0"/>
            <a:t>…</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0C8D9E-2EEA-433E-87FB-15CDA34EF8BE}" type="doc">
      <dgm:prSet loTypeId="urn:microsoft.com/office/officeart/2005/8/layout/chevron1" loCatId="process" qsTypeId="urn:microsoft.com/office/officeart/2005/8/quickstyle/simple1" qsCatId="simple" csTypeId="urn:microsoft.com/office/officeart/2005/8/colors/accent1_2" csCatId="accent1" phldr="1"/>
      <dgm:spPr/>
    </dgm:pt>
    <dgm:pt modelId="{D68B2B13-2B99-4486-BBFB-EA52C7B4A11F}">
      <dgm:prSet phldrT="[Text]" custT="1"/>
      <dgm:spPr>
        <a:solidFill>
          <a:schemeClr val="accent5"/>
        </a:solidFill>
      </dgm:spPr>
      <dgm:t>
        <a:bodyPr/>
        <a:lstStyle/>
        <a:p>
          <a:r>
            <a:rPr lang="fr-FR" sz="2800" dirty="0" err="1"/>
            <a:t>Task</a:t>
          </a:r>
          <a:r>
            <a:rPr lang="fr-FR" sz="2800" dirty="0"/>
            <a:t> 1</a:t>
          </a:r>
          <a:endParaRPr lang="fr-FR" sz="1500" dirty="0"/>
        </a:p>
        <a:p>
          <a:r>
            <a:rPr lang="fr-FR" sz="1400" dirty="0"/>
            <a:t>TRANSFORMATION</a:t>
          </a:r>
        </a:p>
      </dgm:t>
    </dgm:pt>
    <dgm:pt modelId="{5C316931-C429-48BC-8620-1C74D9CF62D4}" type="parTrans" cxnId="{49C25A8F-AC58-494E-AA4B-A3AD5A769F8C}">
      <dgm:prSet/>
      <dgm:spPr/>
      <dgm:t>
        <a:bodyPr/>
        <a:lstStyle/>
        <a:p>
          <a:endParaRPr lang="fr-FR"/>
        </a:p>
      </dgm:t>
    </dgm:pt>
    <dgm:pt modelId="{E6022CDF-9D05-49B5-942B-8470BDEF7127}" type="sibTrans" cxnId="{49C25A8F-AC58-494E-AA4B-A3AD5A769F8C}">
      <dgm:prSet/>
      <dgm:spPr/>
      <dgm:t>
        <a:bodyPr/>
        <a:lstStyle/>
        <a:p>
          <a:endParaRPr lang="fr-FR"/>
        </a:p>
      </dgm:t>
    </dgm:pt>
    <dgm:pt modelId="{A14CF342-1981-4A9D-BA87-8B7E59BB1F81}">
      <dgm:prSet phldrT="[Text]" custT="1"/>
      <dgm:spPr>
        <a:solidFill>
          <a:schemeClr val="accent5"/>
        </a:solidFill>
      </dgm:spPr>
      <dgm:t>
        <a:bodyPr/>
        <a:lstStyle/>
        <a:p>
          <a:r>
            <a:rPr lang="fr-FR" sz="2800" dirty="0" err="1"/>
            <a:t>Task</a:t>
          </a:r>
          <a:r>
            <a:rPr lang="fr-FR" sz="2800" dirty="0"/>
            <a:t> 2</a:t>
          </a:r>
        </a:p>
        <a:p>
          <a:r>
            <a:rPr lang="fr-FR" sz="1400" dirty="0"/>
            <a:t>TRANSFORMATION</a:t>
          </a:r>
        </a:p>
      </dgm:t>
    </dgm:pt>
    <dgm:pt modelId="{CE875EAE-FADC-45C7-926A-6B61B1C71E72}" type="parTrans" cxnId="{D3383449-15CD-4607-8B39-21D3949FE805}">
      <dgm:prSet/>
      <dgm:spPr/>
      <dgm:t>
        <a:bodyPr/>
        <a:lstStyle/>
        <a:p>
          <a:endParaRPr lang="fr-FR"/>
        </a:p>
      </dgm:t>
    </dgm:pt>
    <dgm:pt modelId="{6B7BCB19-A1C4-4B81-B26B-1BB6E43A670D}" type="sibTrans" cxnId="{D3383449-15CD-4607-8B39-21D3949FE805}">
      <dgm:prSet/>
      <dgm:spPr/>
      <dgm:t>
        <a:bodyPr/>
        <a:lstStyle/>
        <a:p>
          <a:endParaRPr lang="fr-FR"/>
        </a:p>
      </dgm:t>
    </dgm:pt>
    <dgm:pt modelId="{9F118224-67D4-4BAD-AA7B-33225EF069BA}">
      <dgm:prSet phldrT="[Text]"/>
      <dgm:spPr>
        <a:solidFill>
          <a:schemeClr val="accent5"/>
        </a:solidFill>
      </dgm:spPr>
      <dgm:t>
        <a:bodyPr/>
        <a:lstStyle/>
        <a:p>
          <a:r>
            <a:rPr lang="fr-FR" dirty="0"/>
            <a:t>…</a:t>
          </a:r>
        </a:p>
      </dgm:t>
    </dgm:pt>
    <dgm:pt modelId="{6B8370B4-AF30-45D1-BDC7-BC692AEE27A3}" type="parTrans" cxnId="{2CA59242-259A-42C2-8069-D4BD76DA63B2}">
      <dgm:prSet/>
      <dgm:spPr/>
      <dgm:t>
        <a:bodyPr/>
        <a:lstStyle/>
        <a:p>
          <a:endParaRPr lang="fr-FR"/>
        </a:p>
      </dgm:t>
    </dgm:pt>
    <dgm:pt modelId="{848CD1DE-64D7-4439-A5D0-7E76AC7FE3D5}" type="sibTrans" cxnId="{2CA59242-259A-42C2-8069-D4BD76DA63B2}">
      <dgm:prSet/>
      <dgm:spPr/>
      <dgm:t>
        <a:bodyPr/>
        <a:lstStyle/>
        <a:p>
          <a:endParaRPr lang="fr-FR"/>
        </a:p>
      </dgm:t>
    </dgm:pt>
    <dgm:pt modelId="{C4ADCFF2-39FD-4039-B1FE-F62C911E0076}">
      <dgm:prSet phldrT="[Text]"/>
      <dgm:spPr>
        <a:solidFill>
          <a:schemeClr val="accent5"/>
        </a:solidFill>
      </dgm:spPr>
      <dgm:t>
        <a:bodyPr/>
        <a:lstStyle/>
        <a:p>
          <a:r>
            <a:rPr lang="fr-FR" b="1" dirty="0"/>
            <a:t>SHUFFLE</a:t>
          </a:r>
        </a:p>
      </dgm:t>
    </dgm:pt>
    <dgm:pt modelId="{7CDD2624-CA13-42C4-96FE-D66FD14C30B4}" type="parTrans" cxnId="{D3E7E9DC-E3E4-4F59-87DE-3A046FD450F3}">
      <dgm:prSet/>
      <dgm:spPr/>
      <dgm:t>
        <a:bodyPr/>
        <a:lstStyle/>
        <a:p>
          <a:endParaRPr lang="fr-FR"/>
        </a:p>
      </dgm:t>
    </dgm:pt>
    <dgm:pt modelId="{861A9ED8-8A46-4E3D-8EC9-EFD62538D722}" type="sibTrans" cxnId="{D3E7E9DC-E3E4-4F59-87DE-3A046FD450F3}">
      <dgm:prSet/>
      <dgm:spPr/>
      <dgm:t>
        <a:bodyPr/>
        <a:lstStyle/>
        <a:p>
          <a:endParaRPr lang="fr-FR"/>
        </a:p>
      </dgm:t>
    </dgm:pt>
    <dgm:pt modelId="{4D33F829-B986-482D-9371-996EA613B53F}" type="pres">
      <dgm:prSet presAssocID="{BB0C8D9E-2EEA-433E-87FB-15CDA34EF8BE}" presName="Name0" presStyleCnt="0">
        <dgm:presLayoutVars>
          <dgm:dir/>
          <dgm:animLvl val="lvl"/>
          <dgm:resizeHandles val="exact"/>
        </dgm:presLayoutVars>
      </dgm:prSet>
      <dgm:spPr/>
    </dgm:pt>
    <dgm:pt modelId="{BA8E7136-2FB8-419D-AA5B-1BE3C0F48131}" type="pres">
      <dgm:prSet presAssocID="{D68B2B13-2B99-4486-BBFB-EA52C7B4A11F}" presName="parTxOnly" presStyleLbl="node1" presStyleIdx="0" presStyleCnt="4">
        <dgm:presLayoutVars>
          <dgm:chMax val="0"/>
          <dgm:chPref val="0"/>
          <dgm:bulletEnabled val="1"/>
        </dgm:presLayoutVars>
      </dgm:prSet>
      <dgm:spPr/>
    </dgm:pt>
    <dgm:pt modelId="{BACC4AA0-7A38-4E66-9FB7-86DBD725E71B}" type="pres">
      <dgm:prSet presAssocID="{E6022CDF-9D05-49B5-942B-8470BDEF7127}" presName="parTxOnlySpace" presStyleCnt="0"/>
      <dgm:spPr/>
    </dgm:pt>
    <dgm:pt modelId="{4B8F9A22-FC51-499A-943E-48B2C984601C}" type="pres">
      <dgm:prSet presAssocID="{A14CF342-1981-4A9D-BA87-8B7E59BB1F81}" presName="parTxOnly" presStyleLbl="node1" presStyleIdx="1" presStyleCnt="4">
        <dgm:presLayoutVars>
          <dgm:chMax val="0"/>
          <dgm:chPref val="0"/>
          <dgm:bulletEnabled val="1"/>
        </dgm:presLayoutVars>
      </dgm:prSet>
      <dgm:spPr/>
    </dgm:pt>
    <dgm:pt modelId="{1950D9EC-959C-435F-9301-610C6E7DB8C6}" type="pres">
      <dgm:prSet presAssocID="{6B7BCB19-A1C4-4B81-B26B-1BB6E43A670D}" presName="parTxOnlySpace" presStyleCnt="0"/>
      <dgm:spPr/>
    </dgm:pt>
    <dgm:pt modelId="{9DD569B2-14F6-4737-85F3-F80AF1E1D6FF}" type="pres">
      <dgm:prSet presAssocID="{9F118224-67D4-4BAD-AA7B-33225EF069BA}" presName="parTxOnly" presStyleLbl="node1" presStyleIdx="2" presStyleCnt="4">
        <dgm:presLayoutVars>
          <dgm:chMax val="0"/>
          <dgm:chPref val="0"/>
          <dgm:bulletEnabled val="1"/>
        </dgm:presLayoutVars>
      </dgm:prSet>
      <dgm:spPr/>
    </dgm:pt>
    <dgm:pt modelId="{B6371B84-BCAF-408D-AFD4-5002B361B0F8}" type="pres">
      <dgm:prSet presAssocID="{848CD1DE-64D7-4439-A5D0-7E76AC7FE3D5}" presName="parTxOnlySpace" presStyleCnt="0"/>
      <dgm:spPr/>
    </dgm:pt>
    <dgm:pt modelId="{959E8C14-9B96-4421-AB3D-D65593700091}" type="pres">
      <dgm:prSet presAssocID="{C4ADCFF2-39FD-4039-B1FE-F62C911E0076}" presName="parTxOnly" presStyleLbl="node1" presStyleIdx="3" presStyleCnt="4">
        <dgm:presLayoutVars>
          <dgm:chMax val="0"/>
          <dgm:chPref val="0"/>
          <dgm:bulletEnabled val="1"/>
        </dgm:presLayoutVars>
      </dgm:prSet>
      <dgm:spPr/>
    </dgm:pt>
  </dgm:ptLst>
  <dgm:cxnLst>
    <dgm:cxn modelId="{9C913B09-C8FC-408C-85BB-347B37630AF5}" type="presOf" srcId="{C4ADCFF2-39FD-4039-B1FE-F62C911E0076}" destId="{959E8C14-9B96-4421-AB3D-D65593700091}" srcOrd="0" destOrd="0" presId="urn:microsoft.com/office/officeart/2005/8/layout/chevron1"/>
    <dgm:cxn modelId="{47DD132C-2B65-4BEE-BA4B-453EDE0B4FD3}" type="presOf" srcId="{BB0C8D9E-2EEA-433E-87FB-15CDA34EF8BE}" destId="{4D33F829-B986-482D-9371-996EA613B53F}" srcOrd="0" destOrd="0" presId="urn:microsoft.com/office/officeart/2005/8/layout/chevron1"/>
    <dgm:cxn modelId="{2CA59242-259A-42C2-8069-D4BD76DA63B2}" srcId="{BB0C8D9E-2EEA-433E-87FB-15CDA34EF8BE}" destId="{9F118224-67D4-4BAD-AA7B-33225EF069BA}" srcOrd="2" destOrd="0" parTransId="{6B8370B4-AF30-45D1-BDC7-BC692AEE27A3}" sibTransId="{848CD1DE-64D7-4439-A5D0-7E76AC7FE3D5}"/>
    <dgm:cxn modelId="{D3383449-15CD-4607-8B39-21D3949FE805}" srcId="{BB0C8D9E-2EEA-433E-87FB-15CDA34EF8BE}" destId="{A14CF342-1981-4A9D-BA87-8B7E59BB1F81}" srcOrd="1" destOrd="0" parTransId="{CE875EAE-FADC-45C7-926A-6B61B1C71E72}" sibTransId="{6B7BCB19-A1C4-4B81-B26B-1BB6E43A670D}"/>
    <dgm:cxn modelId="{C9994A52-B103-47F4-A070-31B641BF78D5}" type="presOf" srcId="{D68B2B13-2B99-4486-BBFB-EA52C7B4A11F}" destId="{BA8E7136-2FB8-419D-AA5B-1BE3C0F48131}" srcOrd="0" destOrd="0" presId="urn:microsoft.com/office/officeart/2005/8/layout/chevron1"/>
    <dgm:cxn modelId="{3EE3B856-DB87-48B4-997A-3BB29E4DF568}" type="presOf" srcId="{9F118224-67D4-4BAD-AA7B-33225EF069BA}" destId="{9DD569B2-14F6-4737-85F3-F80AF1E1D6FF}" srcOrd="0" destOrd="0" presId="urn:microsoft.com/office/officeart/2005/8/layout/chevron1"/>
    <dgm:cxn modelId="{9442788F-69EE-4F9B-A8DD-3FD7D0CDF23C}" type="presOf" srcId="{A14CF342-1981-4A9D-BA87-8B7E59BB1F81}" destId="{4B8F9A22-FC51-499A-943E-48B2C984601C}" srcOrd="0" destOrd="0" presId="urn:microsoft.com/office/officeart/2005/8/layout/chevron1"/>
    <dgm:cxn modelId="{49C25A8F-AC58-494E-AA4B-A3AD5A769F8C}" srcId="{BB0C8D9E-2EEA-433E-87FB-15CDA34EF8BE}" destId="{D68B2B13-2B99-4486-BBFB-EA52C7B4A11F}" srcOrd="0" destOrd="0" parTransId="{5C316931-C429-48BC-8620-1C74D9CF62D4}" sibTransId="{E6022CDF-9D05-49B5-942B-8470BDEF7127}"/>
    <dgm:cxn modelId="{D3E7E9DC-E3E4-4F59-87DE-3A046FD450F3}" srcId="{BB0C8D9E-2EEA-433E-87FB-15CDA34EF8BE}" destId="{C4ADCFF2-39FD-4039-B1FE-F62C911E0076}" srcOrd="3" destOrd="0" parTransId="{7CDD2624-CA13-42C4-96FE-D66FD14C30B4}" sibTransId="{861A9ED8-8A46-4E3D-8EC9-EFD62538D722}"/>
    <dgm:cxn modelId="{0F92C59E-BCBF-40C0-8BFD-8D8C540FDDB8}" type="presParOf" srcId="{4D33F829-B986-482D-9371-996EA613B53F}" destId="{BA8E7136-2FB8-419D-AA5B-1BE3C0F48131}" srcOrd="0" destOrd="0" presId="urn:microsoft.com/office/officeart/2005/8/layout/chevron1"/>
    <dgm:cxn modelId="{84E2C4D7-2E22-452C-9F29-6B089D7769A7}" type="presParOf" srcId="{4D33F829-B986-482D-9371-996EA613B53F}" destId="{BACC4AA0-7A38-4E66-9FB7-86DBD725E71B}" srcOrd="1" destOrd="0" presId="urn:microsoft.com/office/officeart/2005/8/layout/chevron1"/>
    <dgm:cxn modelId="{E5F123D1-EE37-4010-85B2-C6AC77CE91A0}" type="presParOf" srcId="{4D33F829-B986-482D-9371-996EA613B53F}" destId="{4B8F9A22-FC51-499A-943E-48B2C984601C}" srcOrd="2" destOrd="0" presId="urn:microsoft.com/office/officeart/2005/8/layout/chevron1"/>
    <dgm:cxn modelId="{7A890FF2-F590-473A-ADB2-42A733A1D003}" type="presParOf" srcId="{4D33F829-B986-482D-9371-996EA613B53F}" destId="{1950D9EC-959C-435F-9301-610C6E7DB8C6}" srcOrd="3" destOrd="0" presId="urn:microsoft.com/office/officeart/2005/8/layout/chevron1"/>
    <dgm:cxn modelId="{04BA7E5E-6460-4434-8EAA-E73F08F4AFD1}" type="presParOf" srcId="{4D33F829-B986-482D-9371-996EA613B53F}" destId="{9DD569B2-14F6-4737-85F3-F80AF1E1D6FF}" srcOrd="4" destOrd="0" presId="urn:microsoft.com/office/officeart/2005/8/layout/chevron1"/>
    <dgm:cxn modelId="{EE8BC82E-D394-4716-A02A-AD55FBE6B8F0}" type="presParOf" srcId="{4D33F829-B986-482D-9371-996EA613B53F}" destId="{B6371B84-BCAF-408D-AFD4-5002B361B0F8}" srcOrd="5" destOrd="0" presId="urn:microsoft.com/office/officeart/2005/8/layout/chevron1"/>
    <dgm:cxn modelId="{FE728208-9DB1-4314-B0BA-D697022915AB}" type="presParOf" srcId="{4D33F829-B986-482D-9371-996EA613B53F}" destId="{959E8C14-9B96-4421-AB3D-D65593700091}" srcOrd="6"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210A9-0121-4B73-B278-7D197EB4B4CF}">
      <dsp:nvSpPr>
        <dsp:cNvPr id="0" name=""/>
        <dsp:cNvSpPr/>
      </dsp:nvSpPr>
      <dsp:spPr>
        <a:xfrm>
          <a:off x="0" y="238754"/>
          <a:ext cx="3541205" cy="6356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Se faire connaitre </a:t>
          </a:r>
          <a:endParaRPr lang="en-US" sz="1600" kern="1200"/>
        </a:p>
      </dsp:txBody>
      <dsp:txXfrm>
        <a:off x="31028" y="269782"/>
        <a:ext cx="3479149" cy="573546"/>
      </dsp:txXfrm>
    </dsp:sp>
    <dsp:sp modelId="{2B1741ED-BC64-4913-92DA-A5595C609B67}">
      <dsp:nvSpPr>
        <dsp:cNvPr id="0" name=""/>
        <dsp:cNvSpPr/>
      </dsp:nvSpPr>
      <dsp:spPr>
        <a:xfrm>
          <a:off x="0" y="920437"/>
          <a:ext cx="3541205" cy="63560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sensibiliser le grand public à la biodiversité des fruits </a:t>
          </a:r>
          <a:endParaRPr lang="en-US" sz="1600" kern="1200"/>
        </a:p>
      </dsp:txBody>
      <dsp:txXfrm>
        <a:off x="31028" y="951465"/>
        <a:ext cx="3479149" cy="573546"/>
      </dsp:txXfrm>
    </dsp:sp>
    <dsp:sp modelId="{35E1C307-1582-41F8-AF78-0B11E8163D3B}">
      <dsp:nvSpPr>
        <dsp:cNvPr id="0" name=""/>
        <dsp:cNvSpPr/>
      </dsp:nvSpPr>
      <dsp:spPr>
        <a:xfrm>
          <a:off x="0" y="1602120"/>
          <a:ext cx="3541205" cy="63560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mettre en place la V1 du moteur de classification des images de fruits.</a:t>
          </a:r>
          <a:endParaRPr lang="en-US" sz="1600" kern="1200"/>
        </a:p>
      </dsp:txBody>
      <dsp:txXfrm>
        <a:off x="31028" y="1633148"/>
        <a:ext cx="3479149" cy="573546"/>
      </dsp:txXfrm>
    </dsp:sp>
    <dsp:sp modelId="{25F34CDA-675E-4432-BC2B-54ADA1B6C2C5}">
      <dsp:nvSpPr>
        <dsp:cNvPr id="0" name=""/>
        <dsp:cNvSpPr/>
      </dsp:nvSpPr>
      <dsp:spPr>
        <a:xfrm>
          <a:off x="0" y="2283802"/>
          <a:ext cx="3541205" cy="635602"/>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a:t>construire la V1 de l'architecture Big Data nécessaire.</a:t>
          </a:r>
          <a:endParaRPr lang="en-US" sz="1600" kern="1200"/>
        </a:p>
      </dsp:txBody>
      <dsp:txXfrm>
        <a:off x="31028" y="2314830"/>
        <a:ext cx="3479149" cy="5735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88A4B-7508-4218-9809-8F36A1CFD1BF}">
      <dsp:nvSpPr>
        <dsp:cNvPr id="0" name=""/>
        <dsp:cNvSpPr/>
      </dsp:nvSpPr>
      <dsp:spPr>
        <a:xfrm>
          <a:off x="0" y="0"/>
          <a:ext cx="4808823" cy="85582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err="1">
              <a:sym typeface="Wingdings" panose="05000000000000000000" pitchFamily="2" charset="2"/>
            </a:rPr>
            <a:t>findspark</a:t>
          </a:r>
          <a:r>
            <a:rPr lang="fr-FR" sz="1600" kern="1200" dirty="0">
              <a:sym typeface="Wingdings" panose="05000000000000000000" pitchFamily="2" charset="2"/>
            </a:rPr>
            <a:t>:</a:t>
          </a:r>
          <a:endParaRPr lang="fr-FR" sz="1600" kern="1200" dirty="0"/>
        </a:p>
        <a:p>
          <a:pPr marL="114300" lvl="1" indent="-114300" algn="l" defTabSz="533400">
            <a:lnSpc>
              <a:spcPct val="90000"/>
            </a:lnSpc>
            <a:spcBef>
              <a:spcPct val="0"/>
            </a:spcBef>
            <a:spcAft>
              <a:spcPct val="15000"/>
            </a:spcAft>
            <a:buChar char="•"/>
          </a:pPr>
          <a:r>
            <a:rPr lang="fr-FR" sz="1200" kern="1200">
              <a:sym typeface="Wingdings" panose="05000000000000000000" pitchFamily="2" charset="2"/>
            </a:rPr>
            <a:t>localise </a:t>
          </a:r>
          <a:r>
            <a:rPr lang="fr-FR" sz="1200" kern="1200" dirty="0" err="1">
              <a:sym typeface="Wingdings" panose="05000000000000000000" pitchFamily="2" charset="2"/>
            </a:rPr>
            <a:t>spark</a:t>
          </a:r>
          <a:r>
            <a:rPr lang="fr-FR" sz="1200" kern="1200" dirty="0">
              <a:sym typeface="Wingdings" panose="05000000000000000000" pitchFamily="2" charset="2"/>
            </a:rPr>
            <a:t> dans l’EC2</a:t>
          </a:r>
          <a:endParaRPr lang="fr-FR" sz="1200" kern="1200" dirty="0"/>
        </a:p>
      </dsp:txBody>
      <dsp:txXfrm>
        <a:off x="25066" y="25066"/>
        <a:ext cx="3785194" cy="805689"/>
      </dsp:txXfrm>
    </dsp:sp>
    <dsp:sp modelId="{6F297C05-44C3-4E4F-BD09-8683469916A9}">
      <dsp:nvSpPr>
        <dsp:cNvPr id="0" name=""/>
        <dsp:cNvSpPr/>
      </dsp:nvSpPr>
      <dsp:spPr>
        <a:xfrm>
          <a:off x="359100" y="974685"/>
          <a:ext cx="4808823" cy="85582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t>boto3:</a:t>
          </a:r>
          <a:endParaRPr lang="fr-FR" sz="1600" kern="1200" dirty="0">
            <a:sym typeface="Wingdings" panose="05000000000000000000" pitchFamily="2" charset="2"/>
          </a:endParaRPr>
        </a:p>
        <a:p>
          <a:pPr marL="114300" lvl="1" indent="-114300" algn="l" defTabSz="533400">
            <a:lnSpc>
              <a:spcPct val="90000"/>
            </a:lnSpc>
            <a:spcBef>
              <a:spcPct val="0"/>
            </a:spcBef>
            <a:spcAft>
              <a:spcPct val="15000"/>
            </a:spcAft>
            <a:buChar char="•"/>
          </a:pPr>
          <a:r>
            <a:rPr lang="fr-FR" sz="1200" kern="1200"/>
            <a:t>gestion </a:t>
          </a:r>
          <a:r>
            <a:rPr lang="fr-FR" sz="1200" kern="1200" dirty="0"/>
            <a:t>communication EC2-</a:t>
          </a:r>
          <a:r>
            <a:rPr lang="fr-FR" sz="1200" kern="1200" dirty="0">
              <a:sym typeface="Wingdings" panose="05000000000000000000" pitchFamily="2" charset="2"/>
            </a:rPr>
            <a:t>S3</a:t>
          </a:r>
        </a:p>
      </dsp:txBody>
      <dsp:txXfrm>
        <a:off x="384166" y="999751"/>
        <a:ext cx="3843306" cy="805689"/>
      </dsp:txXfrm>
    </dsp:sp>
    <dsp:sp modelId="{101553E2-2909-4B3E-B7A0-1999B6EFA788}">
      <dsp:nvSpPr>
        <dsp:cNvPr id="0" name=""/>
        <dsp:cNvSpPr/>
      </dsp:nvSpPr>
      <dsp:spPr>
        <a:xfrm>
          <a:off x="718200" y="1949370"/>
          <a:ext cx="4808823" cy="85582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Ouverture d’une </a:t>
          </a:r>
          <a:r>
            <a:rPr lang="fr-FR" sz="1600" kern="1200" dirty="0" err="1">
              <a:sym typeface="Wingdings" panose="05000000000000000000" pitchFamily="2" charset="2"/>
            </a:rPr>
            <a:t>spark</a:t>
          </a:r>
          <a:r>
            <a:rPr lang="fr-FR" sz="1600" kern="1200" dirty="0">
              <a:sym typeface="Wingdings" panose="05000000000000000000" pitchFamily="2" charset="2"/>
            </a:rPr>
            <a:t> session</a:t>
          </a:r>
        </a:p>
        <a:p>
          <a:pPr marL="114300" lvl="1" indent="-114300" algn="l" defTabSz="533400">
            <a:lnSpc>
              <a:spcPct val="90000"/>
            </a:lnSpc>
            <a:spcBef>
              <a:spcPct val="0"/>
            </a:spcBef>
            <a:spcAft>
              <a:spcPct val="15000"/>
            </a:spcAft>
            <a:buChar char="•"/>
          </a:pPr>
          <a:r>
            <a:rPr lang="fr-FR" sz="1200" kern="1200" dirty="0">
              <a:sym typeface="Wingdings" panose="05000000000000000000" pitchFamily="2" charset="2"/>
            </a:rPr>
            <a:t>Config clés AMI</a:t>
          </a:r>
        </a:p>
        <a:p>
          <a:pPr marL="114300" lvl="1" indent="-114300" algn="l" defTabSz="533400">
            <a:lnSpc>
              <a:spcPct val="90000"/>
            </a:lnSpc>
            <a:spcBef>
              <a:spcPct val="0"/>
            </a:spcBef>
            <a:spcAft>
              <a:spcPct val="15000"/>
            </a:spcAft>
            <a:buChar char="•"/>
          </a:pPr>
          <a:r>
            <a:rPr lang="fr-FR" sz="1200" kern="1200">
              <a:sym typeface="Wingdings" panose="05000000000000000000" pitchFamily="2" charset="2"/>
            </a:rPr>
            <a:t>module </a:t>
          </a:r>
          <a:r>
            <a:rPr lang="fr-FR" sz="1200" kern="1200" dirty="0">
              <a:sym typeface="Wingdings" panose="05000000000000000000" pitchFamily="2" charset="2"/>
            </a:rPr>
            <a:t>hadoop-s3</a:t>
          </a:r>
        </a:p>
      </dsp:txBody>
      <dsp:txXfrm>
        <a:off x="743266" y="1974436"/>
        <a:ext cx="3843306" cy="805689"/>
      </dsp:txXfrm>
    </dsp:sp>
    <dsp:sp modelId="{04F069A4-D714-406A-8F05-28AC6BCD5A95}">
      <dsp:nvSpPr>
        <dsp:cNvPr id="0" name=""/>
        <dsp:cNvSpPr/>
      </dsp:nvSpPr>
      <dsp:spPr>
        <a:xfrm>
          <a:off x="1077301" y="2924056"/>
          <a:ext cx="4808823" cy="85582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Création d’un </a:t>
          </a:r>
          <a:r>
            <a:rPr lang="fr-FR" sz="1600" kern="1200" dirty="0" err="1">
              <a:sym typeface="Wingdings" panose="05000000000000000000" pitchFamily="2" charset="2"/>
            </a:rPr>
            <a:t>context</a:t>
          </a:r>
          <a:r>
            <a:rPr lang="fr-FR" sz="1600" kern="1200" dirty="0">
              <a:sym typeface="Wingdings" panose="05000000000000000000" pitchFamily="2" charset="2"/>
            </a:rPr>
            <a:t> </a:t>
          </a:r>
          <a:r>
            <a:rPr lang="fr-FR" sz="1600" kern="1200" dirty="0" err="1">
              <a:sym typeface="Wingdings" panose="05000000000000000000" pitchFamily="2" charset="2"/>
            </a:rPr>
            <a:t>spark</a:t>
          </a:r>
          <a:endParaRPr lang="fr-FR" sz="1600" kern="1200" dirty="0">
            <a:sym typeface="Wingdings" panose="05000000000000000000" pitchFamily="2" charset="2"/>
          </a:endParaRPr>
        </a:p>
        <a:p>
          <a:pPr marL="114300" lvl="1" indent="-114300" algn="l" defTabSz="533400">
            <a:lnSpc>
              <a:spcPct val="90000"/>
            </a:lnSpc>
            <a:spcBef>
              <a:spcPct val="0"/>
            </a:spcBef>
            <a:spcAft>
              <a:spcPct val="15000"/>
            </a:spcAft>
            <a:buChar char="•"/>
          </a:pPr>
          <a:r>
            <a:rPr lang="fr-FR" sz="1200" kern="1200" dirty="0">
              <a:sym typeface="Wingdings" panose="05000000000000000000" pitchFamily="2" charset="2"/>
            </a:rPr>
            <a:t>Capable de communiquer avec S3</a:t>
          </a:r>
        </a:p>
      </dsp:txBody>
      <dsp:txXfrm>
        <a:off x="1102367" y="2949122"/>
        <a:ext cx="3843306" cy="805689"/>
      </dsp:txXfrm>
    </dsp:sp>
    <dsp:sp modelId="{491C44D1-CA46-4F5F-9F65-9562D7742EB0}">
      <dsp:nvSpPr>
        <dsp:cNvPr id="0" name=""/>
        <dsp:cNvSpPr/>
      </dsp:nvSpPr>
      <dsp:spPr>
        <a:xfrm>
          <a:off x="1436401" y="3898741"/>
          <a:ext cx="4808823" cy="85582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kern="1200" dirty="0">
              <a:sym typeface="Wingdings" panose="05000000000000000000" pitchFamily="2" charset="2"/>
            </a:rPr>
            <a:t>Import des données dans une </a:t>
          </a:r>
          <a:r>
            <a:rPr lang="fr-FR" sz="1600" kern="1200" dirty="0" err="1">
              <a:sym typeface="Wingdings" panose="05000000000000000000" pitchFamily="2" charset="2"/>
            </a:rPr>
            <a:t>df</a:t>
          </a:r>
          <a:endParaRPr lang="fr-FR" sz="1600" kern="1200" dirty="0">
            <a:sym typeface="Wingdings" panose="05000000000000000000" pitchFamily="2" charset="2"/>
          </a:endParaRPr>
        </a:p>
      </dsp:txBody>
      <dsp:txXfrm>
        <a:off x="1461467" y="3923807"/>
        <a:ext cx="3843306" cy="805689"/>
      </dsp:txXfrm>
    </dsp:sp>
    <dsp:sp modelId="{38B8AF49-7A94-4EF5-820F-BD6809DB1653}">
      <dsp:nvSpPr>
        <dsp:cNvPr id="0" name=""/>
        <dsp:cNvSpPr/>
      </dsp:nvSpPr>
      <dsp:spPr>
        <a:xfrm>
          <a:off x="4252539" y="625225"/>
          <a:ext cx="556283" cy="556283"/>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4377703" y="625225"/>
        <a:ext cx="305955" cy="418603"/>
      </dsp:txXfrm>
    </dsp:sp>
    <dsp:sp modelId="{7D74A1C8-2EA0-41F1-80E9-1214519E1B63}">
      <dsp:nvSpPr>
        <dsp:cNvPr id="0" name=""/>
        <dsp:cNvSpPr/>
      </dsp:nvSpPr>
      <dsp:spPr>
        <a:xfrm>
          <a:off x="4611639" y="1599910"/>
          <a:ext cx="556283" cy="556283"/>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4736803" y="1599910"/>
        <a:ext cx="305955" cy="418603"/>
      </dsp:txXfrm>
    </dsp:sp>
    <dsp:sp modelId="{937F343E-DD6A-49B4-A731-05B5211FFA5B}">
      <dsp:nvSpPr>
        <dsp:cNvPr id="0" name=""/>
        <dsp:cNvSpPr/>
      </dsp:nvSpPr>
      <dsp:spPr>
        <a:xfrm>
          <a:off x="4970740" y="2560332"/>
          <a:ext cx="556283" cy="556283"/>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5095904" y="2560332"/>
        <a:ext cx="305955" cy="418603"/>
      </dsp:txXfrm>
    </dsp:sp>
    <dsp:sp modelId="{BBB62E8D-93E9-42A1-BD89-F801AB325E38}">
      <dsp:nvSpPr>
        <dsp:cNvPr id="0" name=""/>
        <dsp:cNvSpPr/>
      </dsp:nvSpPr>
      <dsp:spPr>
        <a:xfrm>
          <a:off x="5329840" y="3544526"/>
          <a:ext cx="556283" cy="556283"/>
        </a:xfrm>
        <a:prstGeom prst="downArrow">
          <a:avLst>
            <a:gd name="adj1" fmla="val 55000"/>
            <a:gd name="adj2" fmla="val 45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a:off x="5455004" y="3544526"/>
        <a:ext cx="305955" cy="4186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40266-44A2-4227-924E-41D2C134D248}">
      <dsp:nvSpPr>
        <dsp:cNvPr id="0" name=""/>
        <dsp:cNvSpPr/>
      </dsp:nvSpPr>
      <dsp:spPr>
        <a:xfrm>
          <a:off x="0" y="58944"/>
          <a:ext cx="3715752" cy="56101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mj-lt"/>
            </a:rPr>
            <a:t>Set up solution Big Data dans le cloud</a:t>
          </a:r>
          <a:endParaRPr lang="fr-FR" sz="1600" kern="1200" dirty="0"/>
        </a:p>
      </dsp:txBody>
      <dsp:txXfrm>
        <a:off x="0" y="58944"/>
        <a:ext cx="3715752" cy="561013"/>
      </dsp:txXfrm>
    </dsp:sp>
    <dsp:sp modelId="{47C8D456-88C5-429F-9013-3DE60324BFE5}">
      <dsp:nvSpPr>
        <dsp:cNvPr id="0" name=""/>
        <dsp:cNvSpPr/>
      </dsp:nvSpPr>
      <dsp:spPr>
        <a:xfrm>
          <a:off x="0" y="569264"/>
          <a:ext cx="3715752" cy="14836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mj-lt"/>
            </a:rPr>
            <a:t>Mise en place EC2, S3, IAM</a:t>
          </a:r>
        </a:p>
        <a:p>
          <a:pPr marL="171450" lvl="1" indent="-171450" algn="l" defTabSz="711200">
            <a:lnSpc>
              <a:spcPct val="90000"/>
            </a:lnSpc>
            <a:spcBef>
              <a:spcPct val="0"/>
            </a:spcBef>
            <a:spcAft>
              <a:spcPct val="15000"/>
            </a:spcAft>
            <a:buChar char="•"/>
          </a:pPr>
          <a:r>
            <a:rPr lang="fr-FR" sz="1600" kern="1200" dirty="0">
              <a:latin typeface="+mj-lt"/>
            </a:rPr>
            <a:t>Configuration EC2</a:t>
          </a:r>
        </a:p>
        <a:p>
          <a:pPr marL="171450" lvl="1" indent="-171450" algn="l" defTabSz="711200">
            <a:lnSpc>
              <a:spcPct val="90000"/>
            </a:lnSpc>
            <a:spcBef>
              <a:spcPct val="0"/>
            </a:spcBef>
            <a:spcAft>
              <a:spcPct val="15000"/>
            </a:spcAft>
            <a:buChar char="•"/>
          </a:pPr>
          <a:r>
            <a:rPr lang="fr-FR" sz="1600" kern="1200" dirty="0">
              <a:latin typeface="+mj-lt"/>
            </a:rPr>
            <a:t>Gestion des droits S3</a:t>
          </a:r>
        </a:p>
        <a:p>
          <a:pPr marL="171450" lvl="1" indent="-171450" algn="l" defTabSz="711200">
            <a:lnSpc>
              <a:spcPct val="90000"/>
            </a:lnSpc>
            <a:spcBef>
              <a:spcPct val="0"/>
            </a:spcBef>
            <a:spcAft>
              <a:spcPct val="15000"/>
            </a:spcAft>
            <a:buChar char="•"/>
          </a:pPr>
          <a:r>
            <a:rPr lang="fr-FR" sz="1600" kern="1200" dirty="0">
              <a:latin typeface="+mj-lt"/>
            </a:rPr>
            <a:t>Principale difficulté : config EC2 pour un environnement </a:t>
          </a:r>
          <a:r>
            <a:rPr lang="fr-FR" sz="1600" kern="1200" dirty="0" err="1">
              <a:latin typeface="+mj-lt"/>
            </a:rPr>
            <a:t>spark</a:t>
          </a:r>
          <a:r>
            <a:rPr lang="fr-FR" sz="1600" kern="1200" dirty="0">
              <a:latin typeface="+mj-lt"/>
            </a:rPr>
            <a:t> fonctionnel</a:t>
          </a:r>
        </a:p>
      </dsp:txBody>
      <dsp:txXfrm>
        <a:off x="0" y="569264"/>
        <a:ext cx="3715752" cy="1483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0CC5B-E9E3-47CB-9E92-3634AC86EA69}">
      <dsp:nvSpPr>
        <dsp:cNvPr id="0" name=""/>
        <dsp:cNvSpPr/>
      </dsp:nvSpPr>
      <dsp:spPr>
        <a:xfrm>
          <a:off x="0" y="63351"/>
          <a:ext cx="3715752" cy="5722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fr-FR" sz="1600" kern="1200" dirty="0" err="1">
              <a:latin typeface="+mj-lt"/>
            </a:rPr>
            <a:t>PoC</a:t>
          </a:r>
          <a:r>
            <a:rPr lang="fr-FR" sz="1600" kern="1200" dirty="0">
              <a:latin typeface="+mj-lt"/>
            </a:rPr>
            <a:t> </a:t>
          </a:r>
          <a:r>
            <a:rPr lang="fr-FR" sz="1600" kern="1200" dirty="0" err="1">
              <a:latin typeface="+mj-lt"/>
            </a:rPr>
            <a:t>preprocessing</a:t>
          </a:r>
          <a:r>
            <a:rPr lang="fr-FR" sz="1600" kern="1200" dirty="0">
              <a:latin typeface="+mj-lt"/>
            </a:rPr>
            <a:t> et PCA sur qqs images</a:t>
          </a:r>
          <a:endParaRPr lang="fr-FR" sz="1600" kern="1200" dirty="0"/>
        </a:p>
      </dsp:txBody>
      <dsp:txXfrm>
        <a:off x="0" y="63351"/>
        <a:ext cx="3715752" cy="572282"/>
      </dsp:txXfrm>
    </dsp:sp>
    <dsp:sp modelId="{22BA3187-D00C-4872-AF27-3822CDEA97BC}">
      <dsp:nvSpPr>
        <dsp:cNvPr id="0" name=""/>
        <dsp:cNvSpPr/>
      </dsp:nvSpPr>
      <dsp:spPr>
        <a:xfrm>
          <a:off x="0" y="557858"/>
          <a:ext cx="3715752" cy="14822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Communication avec S3</a:t>
          </a: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Utilisation de pandas </a:t>
          </a:r>
          <a:r>
            <a:rPr lang="fr-FR" sz="1600" kern="1200" dirty="0" err="1">
              <a:solidFill>
                <a:srgbClr val="000000">
                  <a:hueOff val="0"/>
                  <a:satOff val="0"/>
                  <a:lumOff val="0"/>
                  <a:alphaOff val="0"/>
                </a:srgbClr>
              </a:solidFill>
              <a:latin typeface="Sitka Banner"/>
              <a:ea typeface="+mn-ea"/>
              <a:cs typeface="+mn-cs"/>
            </a:rPr>
            <a:t>udf</a:t>
          </a:r>
          <a:r>
            <a:rPr lang="fr-FR" sz="1600" kern="1200" dirty="0">
              <a:solidFill>
                <a:srgbClr val="000000">
                  <a:hueOff val="0"/>
                  <a:satOff val="0"/>
                  <a:lumOff val="0"/>
                  <a:alphaOff val="0"/>
                </a:srgbClr>
              </a:solidFill>
              <a:latin typeface="Sitka Banner"/>
              <a:ea typeface="+mn-ea"/>
              <a:cs typeface="+mn-cs"/>
            </a:rPr>
            <a:t> pour calculs sur </a:t>
          </a:r>
          <a:r>
            <a:rPr lang="fr-FR" sz="1600" kern="1200" dirty="0" err="1">
              <a:solidFill>
                <a:srgbClr val="000000">
                  <a:hueOff val="0"/>
                  <a:satOff val="0"/>
                  <a:lumOff val="0"/>
                  <a:alphaOff val="0"/>
                </a:srgbClr>
              </a:solidFill>
              <a:latin typeface="Sitka Banner"/>
              <a:ea typeface="+mn-ea"/>
              <a:cs typeface="+mn-cs"/>
            </a:rPr>
            <a:t>df</a:t>
          </a:r>
          <a:endParaRPr lang="fr-FR" sz="1600" kern="1200" dirty="0">
            <a:solidFill>
              <a:srgbClr val="000000">
                <a:hueOff val="0"/>
                <a:satOff val="0"/>
                <a:lumOff val="0"/>
                <a:alphaOff val="0"/>
              </a:srgbClr>
            </a:solidFill>
            <a:latin typeface="Sitka Banner"/>
            <a:ea typeface="+mn-ea"/>
            <a:cs typeface="+mn-cs"/>
          </a:endParaRP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Parallélisation sur plusieurs CPU</a:t>
          </a:r>
        </a:p>
        <a:p>
          <a:pPr marL="171450" lvl="1" indent="-171450" algn="l" defTabSz="711200">
            <a:lnSpc>
              <a:spcPct val="90000"/>
            </a:lnSpc>
            <a:spcBef>
              <a:spcPct val="0"/>
            </a:spcBef>
            <a:spcAft>
              <a:spcPct val="15000"/>
            </a:spcAft>
            <a:buChar char="•"/>
          </a:pPr>
          <a:r>
            <a:rPr lang="fr-FR" sz="1600" kern="1200" dirty="0">
              <a:solidFill>
                <a:srgbClr val="000000">
                  <a:hueOff val="0"/>
                  <a:satOff val="0"/>
                  <a:lumOff val="0"/>
                  <a:alphaOff val="0"/>
                </a:srgbClr>
              </a:solidFill>
              <a:latin typeface="Sitka Banner"/>
              <a:ea typeface="+mn-ea"/>
              <a:cs typeface="+mn-cs"/>
            </a:rPr>
            <a:t>Principale difficulté : conflits de version</a:t>
          </a:r>
        </a:p>
      </dsp:txBody>
      <dsp:txXfrm>
        <a:off x="0" y="557858"/>
        <a:ext cx="3715752" cy="148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B37B4-32CE-4323-8CAA-1D88323DCC41}">
      <dsp:nvSpPr>
        <dsp:cNvPr id="0" name=""/>
        <dsp:cNvSpPr/>
      </dsp:nvSpPr>
      <dsp:spPr>
        <a:xfrm>
          <a:off x="5379" y="794755"/>
          <a:ext cx="654953" cy="6549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9D1837-BE95-4545-A8E0-296EBB390F22}">
      <dsp:nvSpPr>
        <dsp:cNvPr id="0" name=""/>
        <dsp:cNvSpPr/>
      </dsp:nvSpPr>
      <dsp:spPr>
        <a:xfrm>
          <a:off x="5379"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Collect</a:t>
          </a:r>
        </a:p>
      </dsp:txBody>
      <dsp:txXfrm>
        <a:off x="5379" y="1521787"/>
        <a:ext cx="1871295" cy="280694"/>
      </dsp:txXfrm>
    </dsp:sp>
    <dsp:sp modelId="{1540202A-80BC-4570-BAF3-1751E04CD6A9}">
      <dsp:nvSpPr>
        <dsp:cNvPr id="0" name=""/>
        <dsp:cNvSpPr/>
      </dsp:nvSpPr>
      <dsp:spPr>
        <a:xfrm>
          <a:off x="5379"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Image capture</a:t>
          </a:r>
        </a:p>
        <a:p>
          <a:pPr marL="0" lvl="0" indent="0" algn="l" defTabSz="488950">
            <a:lnSpc>
              <a:spcPct val="100000"/>
            </a:lnSpc>
            <a:spcBef>
              <a:spcPct val="0"/>
            </a:spcBef>
            <a:spcAft>
              <a:spcPct val="35000"/>
            </a:spcAft>
            <a:buNone/>
          </a:pPr>
          <a:r>
            <a:rPr lang="fr-FR" sz="1100" kern="1200"/>
            <a:t>Details collection</a:t>
          </a:r>
        </a:p>
        <a:p>
          <a:pPr marL="0" lvl="0" indent="0" algn="l" defTabSz="488950">
            <a:lnSpc>
              <a:spcPct val="100000"/>
            </a:lnSpc>
            <a:spcBef>
              <a:spcPct val="0"/>
            </a:spcBef>
            <a:spcAft>
              <a:spcPct val="35000"/>
            </a:spcAft>
            <a:buNone/>
          </a:pPr>
          <a:r>
            <a:rPr lang="fr-FR" sz="1100" kern="1200"/>
            <a:t>Right labels</a:t>
          </a:r>
        </a:p>
      </dsp:txBody>
      <dsp:txXfrm>
        <a:off x="5379" y="1836007"/>
        <a:ext cx="1871295" cy="635004"/>
      </dsp:txXfrm>
    </dsp:sp>
    <dsp:sp modelId="{B7FABD9F-9E8E-4D59-A027-CCFF6869861F}">
      <dsp:nvSpPr>
        <dsp:cNvPr id="0" name=""/>
        <dsp:cNvSpPr/>
      </dsp:nvSpPr>
      <dsp:spPr>
        <a:xfrm>
          <a:off x="2204151" y="794755"/>
          <a:ext cx="654953" cy="6549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28BCD0-7CD1-4559-880F-BBBE6AF59B6A}">
      <dsp:nvSpPr>
        <dsp:cNvPr id="0" name=""/>
        <dsp:cNvSpPr/>
      </dsp:nvSpPr>
      <dsp:spPr>
        <a:xfrm>
          <a:off x="2204151"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Store Data</a:t>
          </a:r>
        </a:p>
      </dsp:txBody>
      <dsp:txXfrm>
        <a:off x="2204151" y="1521787"/>
        <a:ext cx="1871295" cy="280694"/>
      </dsp:txXfrm>
    </dsp:sp>
    <dsp:sp modelId="{F6267CDC-A6EB-4707-B834-0479DEA71852}">
      <dsp:nvSpPr>
        <dsp:cNvPr id="0" name=""/>
        <dsp:cNvSpPr/>
      </dsp:nvSpPr>
      <dsp:spPr>
        <a:xfrm>
          <a:off x="2204151"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Image upload</a:t>
          </a:r>
        </a:p>
        <a:p>
          <a:pPr marL="0" lvl="0" indent="0" algn="l" defTabSz="488950">
            <a:lnSpc>
              <a:spcPct val="100000"/>
            </a:lnSpc>
            <a:spcBef>
              <a:spcPct val="0"/>
            </a:spcBef>
            <a:spcAft>
              <a:spcPct val="35000"/>
            </a:spcAft>
            <a:buNone/>
          </a:pPr>
          <a:r>
            <a:rPr lang="fr-FR" sz="1100" kern="1200"/>
            <a:t>Upstream preprocessing</a:t>
          </a:r>
        </a:p>
        <a:p>
          <a:pPr marL="0" lvl="0" indent="0" algn="l" defTabSz="488950">
            <a:lnSpc>
              <a:spcPct val="100000"/>
            </a:lnSpc>
            <a:spcBef>
              <a:spcPct val="0"/>
            </a:spcBef>
            <a:spcAft>
              <a:spcPct val="35000"/>
            </a:spcAft>
            <a:buNone/>
          </a:pPr>
          <a:r>
            <a:rPr lang="fr-FR" sz="1100" kern="1200"/>
            <a:t>Details storage</a:t>
          </a:r>
        </a:p>
      </dsp:txBody>
      <dsp:txXfrm>
        <a:off x="2204151" y="1836007"/>
        <a:ext cx="1871295" cy="635004"/>
      </dsp:txXfrm>
    </dsp:sp>
    <dsp:sp modelId="{F541BF8F-7586-4073-A372-76FBDE019EB7}">
      <dsp:nvSpPr>
        <dsp:cNvPr id="0" name=""/>
        <dsp:cNvSpPr/>
      </dsp:nvSpPr>
      <dsp:spPr>
        <a:xfrm>
          <a:off x="4402924" y="794755"/>
          <a:ext cx="654953" cy="6549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3E0091-A643-417F-9BD8-934A761B7157}">
      <dsp:nvSpPr>
        <dsp:cNvPr id="0" name=""/>
        <dsp:cNvSpPr/>
      </dsp:nvSpPr>
      <dsp:spPr>
        <a:xfrm>
          <a:off x="4402924"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Preprocess&amp;reduce</a:t>
          </a:r>
        </a:p>
      </dsp:txBody>
      <dsp:txXfrm>
        <a:off x="4402924" y="1521787"/>
        <a:ext cx="1871295" cy="280694"/>
      </dsp:txXfrm>
    </dsp:sp>
    <dsp:sp modelId="{85698A8A-9BF9-4643-A0EB-1CD341DD7A92}">
      <dsp:nvSpPr>
        <dsp:cNvPr id="0" name=""/>
        <dsp:cNvSpPr/>
      </dsp:nvSpPr>
      <dsp:spPr>
        <a:xfrm>
          <a:off x="4402924"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sp>
    <dsp:sp modelId="{C4785B04-5877-4304-9FCA-BEBACCE3BD00}">
      <dsp:nvSpPr>
        <dsp:cNvPr id="0" name=""/>
        <dsp:cNvSpPr/>
      </dsp:nvSpPr>
      <dsp:spPr>
        <a:xfrm>
          <a:off x="6601696" y="794755"/>
          <a:ext cx="654953" cy="6549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BD692-C016-4739-A94B-B5FAE57AAD64}">
      <dsp:nvSpPr>
        <dsp:cNvPr id="0" name=""/>
        <dsp:cNvSpPr/>
      </dsp:nvSpPr>
      <dsp:spPr>
        <a:xfrm>
          <a:off x="6601696"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Store results</a:t>
          </a:r>
        </a:p>
      </dsp:txBody>
      <dsp:txXfrm>
        <a:off x="6601696" y="1521787"/>
        <a:ext cx="1871295" cy="280694"/>
      </dsp:txXfrm>
    </dsp:sp>
    <dsp:sp modelId="{110293FD-86D1-4AFA-9632-5BBFB3C55B32}">
      <dsp:nvSpPr>
        <dsp:cNvPr id="0" name=""/>
        <dsp:cNvSpPr/>
      </dsp:nvSpPr>
      <dsp:spPr>
        <a:xfrm>
          <a:off x="6601696"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sp>
    <dsp:sp modelId="{1729789A-3052-40A4-9274-B55D4B56283A}">
      <dsp:nvSpPr>
        <dsp:cNvPr id="0" name=""/>
        <dsp:cNvSpPr/>
      </dsp:nvSpPr>
      <dsp:spPr>
        <a:xfrm>
          <a:off x="8800469" y="794755"/>
          <a:ext cx="654953" cy="6549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29C233-8796-499E-9FC1-3E6766C2988A}">
      <dsp:nvSpPr>
        <dsp:cNvPr id="0" name=""/>
        <dsp:cNvSpPr/>
      </dsp:nvSpPr>
      <dsp:spPr>
        <a:xfrm>
          <a:off x="8800469" y="1521787"/>
          <a:ext cx="1871295" cy="280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fr-FR" sz="1500" kern="1200"/>
            <a:t>Classify</a:t>
          </a:r>
        </a:p>
      </dsp:txBody>
      <dsp:txXfrm>
        <a:off x="8800469" y="1521787"/>
        <a:ext cx="1871295" cy="280694"/>
      </dsp:txXfrm>
    </dsp:sp>
    <dsp:sp modelId="{01AF2E85-073E-4A70-A1C3-E8E936855710}">
      <dsp:nvSpPr>
        <dsp:cNvPr id="0" name=""/>
        <dsp:cNvSpPr/>
      </dsp:nvSpPr>
      <dsp:spPr>
        <a:xfrm>
          <a:off x="8800469" y="1836007"/>
          <a:ext cx="1871295" cy="63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fr-FR" sz="1100" kern="1200"/>
            <a:t>Return labels</a:t>
          </a:r>
        </a:p>
        <a:p>
          <a:pPr marL="0" lvl="0" indent="0" algn="l" defTabSz="488950">
            <a:lnSpc>
              <a:spcPct val="100000"/>
            </a:lnSpc>
            <a:spcBef>
              <a:spcPct val="0"/>
            </a:spcBef>
            <a:spcAft>
              <a:spcPct val="35000"/>
            </a:spcAft>
            <a:buNone/>
          </a:pPr>
          <a:r>
            <a:rPr lang="fr-FR" sz="1100" kern="1200"/>
            <a:t>Attach details</a:t>
          </a:r>
        </a:p>
        <a:p>
          <a:pPr marL="0" lvl="0" indent="0" algn="l" defTabSz="488950">
            <a:lnSpc>
              <a:spcPct val="100000"/>
            </a:lnSpc>
            <a:spcBef>
              <a:spcPct val="0"/>
            </a:spcBef>
            <a:spcAft>
              <a:spcPct val="35000"/>
            </a:spcAft>
            <a:buNone/>
          </a:pPr>
          <a:r>
            <a:rPr lang="fr-FR" sz="1100" kern="1200" dirty="0"/>
            <a:t>Catch new labels or </a:t>
          </a:r>
          <a:r>
            <a:rPr lang="fr-FR" sz="1100" kern="1200" dirty="0" err="1"/>
            <a:t>details</a:t>
          </a:r>
          <a:endParaRPr lang="fr-FR" sz="1100" kern="1200" dirty="0"/>
        </a:p>
      </dsp:txBody>
      <dsp:txXfrm>
        <a:off x="8800469" y="1836007"/>
        <a:ext cx="1871295" cy="6350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EF90F-DA44-4B8B-B3C5-72D9255328F9}">
      <dsp:nvSpPr>
        <dsp:cNvPr id="0" name=""/>
        <dsp:cNvSpPr/>
      </dsp:nvSpPr>
      <dsp:spPr>
        <a:xfrm>
          <a:off x="3399" y="91033"/>
          <a:ext cx="3314325" cy="54371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Passage à l'échelle :</a:t>
          </a:r>
          <a:endParaRPr lang="en-US" sz="1500" kern="1200" dirty="0"/>
        </a:p>
      </dsp:txBody>
      <dsp:txXfrm>
        <a:off x="3399" y="91033"/>
        <a:ext cx="3314325" cy="543716"/>
      </dsp:txXfrm>
    </dsp:sp>
    <dsp:sp modelId="{658FBEDE-4CA1-49CD-AC6F-A2DE670E8C83}">
      <dsp:nvSpPr>
        <dsp:cNvPr id="0" name=""/>
        <dsp:cNvSpPr/>
      </dsp:nvSpPr>
      <dsp:spPr>
        <a:xfrm>
          <a:off x="3399" y="634750"/>
          <a:ext cx="3314325" cy="253998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l'architecture proposée doit pouvoir passer à l'échelle de manière horizontale, c'est à dire en ajoutant des serveurs. </a:t>
          </a:r>
          <a:endParaRPr lang="en-US" sz="1500" kern="1200" dirty="0"/>
        </a:p>
        <a:p>
          <a:pPr marL="114300" lvl="1" indent="-114300" algn="l" defTabSz="666750">
            <a:lnSpc>
              <a:spcPct val="90000"/>
            </a:lnSpc>
            <a:spcBef>
              <a:spcPct val="0"/>
            </a:spcBef>
            <a:spcAft>
              <a:spcPct val="15000"/>
            </a:spcAft>
            <a:buChar char="•"/>
          </a:pPr>
          <a:r>
            <a:rPr lang="fr-FR" sz="1500" b="0" i="0" kern="1200" dirty="0"/>
            <a:t>Cette croissance doit se faire en garantissant la robustesse et la tolérance aux pannes des différents systèmes.</a:t>
          </a:r>
          <a:endParaRPr lang="en-US" sz="1500" kern="1200" dirty="0"/>
        </a:p>
      </dsp:txBody>
      <dsp:txXfrm>
        <a:off x="3399" y="634750"/>
        <a:ext cx="3314325" cy="2539982"/>
      </dsp:txXfrm>
    </dsp:sp>
    <dsp:sp modelId="{044D92A0-8381-4AD7-B57D-0E3E7590DC71}">
      <dsp:nvSpPr>
        <dsp:cNvPr id="0" name=""/>
        <dsp:cNvSpPr/>
      </dsp:nvSpPr>
      <dsp:spPr>
        <a:xfrm>
          <a:off x="3781729" y="91033"/>
          <a:ext cx="3314325" cy="54371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Facilité de maintenance :</a:t>
          </a:r>
          <a:endParaRPr lang="en-US" sz="1500" kern="1200" dirty="0"/>
        </a:p>
      </dsp:txBody>
      <dsp:txXfrm>
        <a:off x="3781729" y="91033"/>
        <a:ext cx="3314325" cy="543716"/>
      </dsp:txXfrm>
    </dsp:sp>
    <dsp:sp modelId="{9EE525CE-7C48-4903-8AF5-86BABA58453C}">
      <dsp:nvSpPr>
        <dsp:cNvPr id="0" name=""/>
        <dsp:cNvSpPr/>
      </dsp:nvSpPr>
      <dsp:spPr>
        <a:xfrm>
          <a:off x="3781729" y="634750"/>
          <a:ext cx="3314325" cy="253998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les choix techniques réalisés ne doivent pas contraindre l'architecture à être figée dans le marbre. Il doit être aisé de déboguer et de modifier les applications exploitant cette architecture. </a:t>
          </a:r>
          <a:endParaRPr lang="en-US" sz="1500" kern="1200" dirty="0"/>
        </a:p>
        <a:p>
          <a:pPr marL="114300" lvl="1" indent="-114300" algn="l" defTabSz="666750">
            <a:lnSpc>
              <a:spcPct val="90000"/>
            </a:lnSpc>
            <a:spcBef>
              <a:spcPct val="0"/>
            </a:spcBef>
            <a:spcAft>
              <a:spcPct val="15000"/>
            </a:spcAft>
            <a:buChar char="•"/>
          </a:pPr>
          <a:r>
            <a:rPr lang="fr-FR" sz="1500" b="0" i="0" kern="1200" dirty="0"/>
            <a:t>peu d'interventions manuelles doivent être nécessaires pour réaliser la maintenance des systèmes.</a:t>
          </a:r>
          <a:endParaRPr lang="en-US" sz="1500" kern="1200" dirty="0"/>
        </a:p>
      </dsp:txBody>
      <dsp:txXfrm>
        <a:off x="3781729" y="634750"/>
        <a:ext cx="3314325" cy="2539982"/>
      </dsp:txXfrm>
    </dsp:sp>
    <dsp:sp modelId="{9A6F4B49-9F84-4988-8A56-7B60D527DABC}">
      <dsp:nvSpPr>
        <dsp:cNvPr id="0" name=""/>
        <dsp:cNvSpPr/>
      </dsp:nvSpPr>
      <dsp:spPr>
        <a:xfrm>
          <a:off x="7560060" y="91033"/>
          <a:ext cx="3314325" cy="54371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fr-FR" sz="1500" b="0" i="0" kern="1200" dirty="0"/>
            <a:t>Facilité d'exploitation des données :</a:t>
          </a:r>
          <a:endParaRPr lang="en-US" sz="1500" kern="1200" dirty="0"/>
        </a:p>
      </dsp:txBody>
      <dsp:txXfrm>
        <a:off x="7560060" y="91033"/>
        <a:ext cx="3314325" cy="543716"/>
      </dsp:txXfrm>
    </dsp:sp>
    <dsp:sp modelId="{4F126AB9-151F-4F81-91C6-1DB7D3A6CE07}">
      <dsp:nvSpPr>
        <dsp:cNvPr id="0" name=""/>
        <dsp:cNvSpPr/>
      </dsp:nvSpPr>
      <dsp:spPr>
        <a:xfrm>
          <a:off x="7560060" y="634750"/>
          <a:ext cx="3314325" cy="253998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fr-FR" sz="1500" b="0" i="0" kern="1200" dirty="0"/>
            <a:t>le but d'une architecture lambda n'est pas uniquement de stocker des données, mais également de les mettre à disposition d'autres applications pour les exploiter et en extraire de la valeur. </a:t>
          </a:r>
          <a:endParaRPr lang="en-US" sz="1500" kern="1200" dirty="0"/>
        </a:p>
        <a:p>
          <a:pPr marL="114300" lvl="1" indent="-114300" algn="l" defTabSz="666750">
            <a:lnSpc>
              <a:spcPct val="90000"/>
            </a:lnSpc>
            <a:spcBef>
              <a:spcPct val="0"/>
            </a:spcBef>
            <a:spcAft>
              <a:spcPct val="15000"/>
            </a:spcAft>
            <a:buChar char="•"/>
          </a:pPr>
          <a:r>
            <a:rPr lang="fr-FR" sz="1500" b="0" i="0" kern="1200" dirty="0"/>
            <a:t>Il doit être possible de réaliser des analyses personnalisées sur ces données de manière aisée.</a:t>
          </a:r>
          <a:endParaRPr lang="en-US" sz="1500" kern="1200" dirty="0"/>
        </a:p>
      </dsp:txBody>
      <dsp:txXfrm>
        <a:off x="7560060" y="634750"/>
        <a:ext cx="3314325" cy="25399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0D22D-ADC3-418D-90C2-99221286013A}">
      <dsp:nvSpPr>
        <dsp:cNvPr id="0" name=""/>
        <dsp:cNvSpPr/>
      </dsp:nvSpPr>
      <dsp:spPr>
        <a:xfrm rot="5400000">
          <a:off x="500975" y="2031186"/>
          <a:ext cx="1495424" cy="2488353"/>
        </a:xfrm>
        <a:prstGeom prst="corner">
          <a:avLst>
            <a:gd name="adj1" fmla="val 16120"/>
            <a:gd name="adj2" fmla="val 1611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FF76C1F-F627-488A-85C7-AA2F576F2B0E}">
      <dsp:nvSpPr>
        <dsp:cNvPr id="0" name=""/>
        <dsp:cNvSpPr/>
      </dsp:nvSpPr>
      <dsp:spPr>
        <a:xfrm>
          <a:off x="251352" y="2774667"/>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Sélection arbitraire de catégories de fruits dans le jeux de données</a:t>
          </a:r>
        </a:p>
      </dsp:txBody>
      <dsp:txXfrm>
        <a:off x="251352" y="2774667"/>
        <a:ext cx="2246499" cy="1969188"/>
      </dsp:txXfrm>
    </dsp:sp>
    <dsp:sp modelId="{F7612591-E06F-4934-8142-85D627A6264D}">
      <dsp:nvSpPr>
        <dsp:cNvPr id="0" name=""/>
        <dsp:cNvSpPr/>
      </dsp:nvSpPr>
      <dsp:spPr>
        <a:xfrm>
          <a:off x="2073983" y="1847991"/>
          <a:ext cx="423867" cy="423867"/>
        </a:xfrm>
        <a:prstGeom prst="triangle">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8C61F88-E8AB-4872-B3B7-FFEFB98422E3}">
      <dsp:nvSpPr>
        <dsp:cNvPr id="0" name=""/>
        <dsp:cNvSpPr/>
      </dsp:nvSpPr>
      <dsp:spPr>
        <a:xfrm rot="5400000">
          <a:off x="3251129" y="1350658"/>
          <a:ext cx="1495424" cy="2488353"/>
        </a:xfrm>
        <a:prstGeom prst="corner">
          <a:avLst>
            <a:gd name="adj1" fmla="val 16120"/>
            <a:gd name="adj2" fmla="val 161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0D53F3D-7599-4E14-95CC-721E668CFCC1}">
      <dsp:nvSpPr>
        <dsp:cNvPr id="0" name=""/>
        <dsp:cNvSpPr/>
      </dsp:nvSpPr>
      <dsp:spPr>
        <a:xfrm>
          <a:off x="3001505" y="2094139"/>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sélection à chaque fois deux images </a:t>
          </a:r>
          <a:r>
            <a:rPr lang="fr-FR" sz="1800" kern="1200" dirty="0" err="1"/>
            <a:t>random</a:t>
          </a:r>
          <a:endParaRPr lang="fr-FR" sz="1800" kern="1200" dirty="0"/>
        </a:p>
      </dsp:txBody>
      <dsp:txXfrm>
        <a:off x="3001505" y="2094139"/>
        <a:ext cx="2246499" cy="1969188"/>
      </dsp:txXfrm>
    </dsp:sp>
    <dsp:sp modelId="{4E5EA8BE-57F1-4184-A5E2-01CBBE0D5AE2}">
      <dsp:nvSpPr>
        <dsp:cNvPr id="0" name=""/>
        <dsp:cNvSpPr/>
      </dsp:nvSpPr>
      <dsp:spPr>
        <a:xfrm>
          <a:off x="4824137" y="1167462"/>
          <a:ext cx="423867" cy="423867"/>
        </a:xfrm>
        <a:prstGeom prst="triangle">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DBBE47D-8B47-493E-BAE5-FCB9D8D5DA5B}">
      <dsp:nvSpPr>
        <dsp:cNvPr id="0" name=""/>
        <dsp:cNvSpPr/>
      </dsp:nvSpPr>
      <dsp:spPr>
        <a:xfrm rot="5400000">
          <a:off x="6001283" y="670129"/>
          <a:ext cx="1495424" cy="2488353"/>
        </a:xfrm>
        <a:prstGeom prst="corner">
          <a:avLst>
            <a:gd name="adj1" fmla="val 16120"/>
            <a:gd name="adj2" fmla="val 1611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CE569498-A3E3-4809-AE0E-3C6CF1289228}">
      <dsp:nvSpPr>
        <dsp:cNvPr id="0" name=""/>
        <dsp:cNvSpPr/>
      </dsp:nvSpPr>
      <dsp:spPr>
        <a:xfrm>
          <a:off x="5751659" y="1413611"/>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Puis </a:t>
          </a:r>
          <a:r>
            <a:rPr lang="fr-FR" sz="1800" kern="1200" dirty="0" err="1"/>
            <a:t>upload</a:t>
          </a:r>
          <a:r>
            <a:rPr lang="fr-FR" sz="1800" kern="1200" dirty="0"/>
            <a:t> sur serveur S3</a:t>
          </a:r>
        </a:p>
      </dsp:txBody>
      <dsp:txXfrm>
        <a:off x="5751659" y="1413611"/>
        <a:ext cx="2246499" cy="1969188"/>
      </dsp:txXfrm>
    </dsp:sp>
    <dsp:sp modelId="{6F6EB4D2-1652-45C1-A9A8-DB09F1E01F96}">
      <dsp:nvSpPr>
        <dsp:cNvPr id="0" name=""/>
        <dsp:cNvSpPr/>
      </dsp:nvSpPr>
      <dsp:spPr>
        <a:xfrm>
          <a:off x="7574291" y="486934"/>
          <a:ext cx="423867" cy="423867"/>
        </a:xfrm>
        <a:prstGeom prst="triangle">
          <a:avLst>
            <a:gd name="adj" fmla="val 1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93C0FED-09D8-4DA0-B7A6-315E7F3DAF9F}">
      <dsp:nvSpPr>
        <dsp:cNvPr id="0" name=""/>
        <dsp:cNvSpPr/>
      </dsp:nvSpPr>
      <dsp:spPr>
        <a:xfrm rot="5400000">
          <a:off x="8751436" y="-10398"/>
          <a:ext cx="1495424" cy="2488353"/>
        </a:xfrm>
        <a:prstGeom prst="corner">
          <a:avLst>
            <a:gd name="adj1" fmla="val 16120"/>
            <a:gd name="adj2" fmla="val 161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CE7563C-7322-4AEE-B661-6E2F1548DBC4}">
      <dsp:nvSpPr>
        <dsp:cNvPr id="0" name=""/>
        <dsp:cNvSpPr/>
      </dsp:nvSpPr>
      <dsp:spPr>
        <a:xfrm>
          <a:off x="8501813" y="733083"/>
          <a:ext cx="2246499" cy="1969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dirty="0"/>
            <a:t>Hébergement du code sur un serveur EC2 payant (t2.medium, 4 Go RAM, 30 Go disque serveur, OS = Linux 18.x, 64-bit). </a:t>
          </a:r>
        </a:p>
      </dsp:txBody>
      <dsp:txXfrm>
        <a:off x="8501813" y="733083"/>
        <a:ext cx="2246499" cy="1969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0765-61DE-4D2E-95B3-1D927D322C46}">
      <dsp:nvSpPr>
        <dsp:cNvPr id="0" name=""/>
        <dsp:cNvSpPr/>
      </dsp:nvSpPr>
      <dsp:spPr>
        <a:xfrm>
          <a:off x="7145"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Création d’un user &lt;USER&gt;</a:t>
          </a:r>
        </a:p>
        <a:p>
          <a:pPr marL="228600" lvl="2" indent="-114300" algn="l" defTabSz="666750">
            <a:lnSpc>
              <a:spcPct val="90000"/>
            </a:lnSpc>
            <a:spcBef>
              <a:spcPct val="0"/>
            </a:spcBef>
            <a:spcAft>
              <a:spcPct val="15000"/>
            </a:spcAft>
            <a:buChar char="•"/>
          </a:pPr>
          <a:r>
            <a:rPr lang="fr-FR" sz="1500" kern="1200"/>
            <a:t>Adresse ARN</a:t>
          </a:r>
          <a:endParaRPr lang="fr-FR" sz="1500" kern="1200" dirty="0"/>
        </a:p>
        <a:p>
          <a:pPr marL="114300" lvl="1" indent="-114300" algn="l" defTabSz="666750">
            <a:lnSpc>
              <a:spcPct val="90000"/>
            </a:lnSpc>
            <a:spcBef>
              <a:spcPct val="0"/>
            </a:spcBef>
            <a:spcAft>
              <a:spcPct val="15000"/>
            </a:spcAft>
            <a:buChar char="•"/>
          </a:pPr>
          <a:r>
            <a:rPr lang="fr-FR" sz="1500" kern="1200"/>
            <a:t>Paire de clés:</a:t>
          </a:r>
          <a:endParaRPr lang="fr-FR" sz="1500" kern="1200" dirty="0"/>
        </a:p>
        <a:p>
          <a:pPr marL="228600" lvl="2" indent="-114300" algn="l" defTabSz="666750">
            <a:lnSpc>
              <a:spcPct val="90000"/>
            </a:lnSpc>
            <a:spcBef>
              <a:spcPct val="0"/>
            </a:spcBef>
            <a:spcAft>
              <a:spcPct val="15000"/>
            </a:spcAft>
            <a:buChar char="•"/>
          </a:pPr>
          <a:r>
            <a:rPr lang="fr-FR" sz="1500" kern="1200"/>
            <a:t>Clé access</a:t>
          </a:r>
          <a:endParaRPr lang="fr-FR" sz="1500" kern="1200" dirty="0"/>
        </a:p>
        <a:p>
          <a:pPr marL="228600" lvl="2" indent="-114300" algn="l" defTabSz="666750">
            <a:lnSpc>
              <a:spcPct val="90000"/>
            </a:lnSpc>
            <a:spcBef>
              <a:spcPct val="0"/>
            </a:spcBef>
            <a:spcAft>
              <a:spcPct val="15000"/>
            </a:spcAft>
            <a:buChar char="•"/>
          </a:pPr>
          <a:r>
            <a:rPr lang="fr-FR" sz="1500" kern="1200" dirty="0"/>
            <a:t>Clé secret</a:t>
          </a:r>
        </a:p>
      </dsp:txBody>
      <dsp:txXfrm>
        <a:off x="61126" y="717992"/>
        <a:ext cx="2978251" cy="2249811"/>
      </dsp:txXfrm>
    </dsp:sp>
    <dsp:sp modelId="{295EDFBE-7CC5-4E0C-B883-EE43277EBB96}">
      <dsp:nvSpPr>
        <dsp:cNvPr id="0" name=""/>
        <dsp:cNvSpPr/>
      </dsp:nvSpPr>
      <dsp:spPr>
        <a:xfrm>
          <a:off x="7145" y="2967804"/>
          <a:ext cx="3086213" cy="99063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IAM</a:t>
          </a:r>
          <a:endParaRPr lang="fr-FR" sz="6500" kern="1200" dirty="0"/>
        </a:p>
      </dsp:txBody>
      <dsp:txXfrm>
        <a:off x="7145" y="2967804"/>
        <a:ext cx="2173389" cy="990630"/>
      </dsp:txXfrm>
    </dsp:sp>
    <dsp:sp modelId="{D48CF15E-C5DD-4AC2-849F-AD9C1FB77D69}">
      <dsp:nvSpPr>
        <dsp:cNvPr id="0" name=""/>
        <dsp:cNvSpPr/>
      </dsp:nvSpPr>
      <dsp:spPr>
        <a:xfrm>
          <a:off x="2267838" y="3125156"/>
          <a:ext cx="1080174" cy="10801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1000" b="-11000"/>
          </a:stretch>
        </a:blip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CA37908-355A-41F9-8E7D-B1911D503E15}">
      <dsp:nvSpPr>
        <dsp:cNvPr id="0" name=""/>
        <dsp:cNvSpPr/>
      </dsp:nvSpPr>
      <dsp:spPr>
        <a:xfrm>
          <a:off x="3615619"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Set up de l’instance</a:t>
          </a:r>
        </a:p>
        <a:p>
          <a:pPr marL="114300" lvl="1" indent="-114300" algn="l" defTabSz="666750">
            <a:lnSpc>
              <a:spcPct val="90000"/>
            </a:lnSpc>
            <a:spcBef>
              <a:spcPct val="0"/>
            </a:spcBef>
            <a:spcAft>
              <a:spcPct val="15000"/>
            </a:spcAft>
            <a:buChar char="•"/>
          </a:pPr>
          <a:r>
            <a:rPr lang="fr-FR" sz="1500" kern="1200"/>
            <a:t>Choix de solution</a:t>
          </a:r>
          <a:endParaRPr lang="fr-FR" sz="1500" kern="1200" dirty="0"/>
        </a:p>
        <a:p>
          <a:pPr marL="228600" lvl="2" indent="-114300" algn="l" defTabSz="666750">
            <a:lnSpc>
              <a:spcPct val="90000"/>
            </a:lnSpc>
            <a:spcBef>
              <a:spcPct val="0"/>
            </a:spcBef>
            <a:spcAft>
              <a:spcPct val="15000"/>
            </a:spcAft>
            <a:buChar char="•"/>
          </a:pPr>
          <a:r>
            <a:rPr lang="fr-FR" sz="1500" kern="1200" dirty="0"/>
            <a:t>Taille: t2.medium</a:t>
          </a:r>
        </a:p>
        <a:p>
          <a:pPr marL="228600" lvl="2" indent="-114300" algn="l" defTabSz="666750">
            <a:lnSpc>
              <a:spcPct val="90000"/>
            </a:lnSpc>
            <a:spcBef>
              <a:spcPct val="0"/>
            </a:spcBef>
            <a:spcAft>
              <a:spcPct val="15000"/>
            </a:spcAft>
            <a:buChar char="•"/>
          </a:pPr>
          <a:r>
            <a:rPr lang="fr-FR" sz="1500" kern="1200" dirty="0"/>
            <a:t>Stockage: 30 Go</a:t>
          </a:r>
        </a:p>
        <a:p>
          <a:pPr marL="228600" lvl="2" indent="-114300" algn="l" defTabSz="666750">
            <a:lnSpc>
              <a:spcPct val="90000"/>
            </a:lnSpc>
            <a:spcBef>
              <a:spcPct val="0"/>
            </a:spcBef>
            <a:spcAft>
              <a:spcPct val="15000"/>
            </a:spcAft>
            <a:buChar char="•"/>
          </a:pPr>
          <a:r>
            <a:rPr lang="fr-FR" sz="1500" kern="1200" dirty="0"/>
            <a:t>OS: Linux 18.x, 64-bits</a:t>
          </a:r>
        </a:p>
        <a:p>
          <a:pPr marL="114300" lvl="1" indent="-114300" algn="l" defTabSz="666750">
            <a:lnSpc>
              <a:spcPct val="90000"/>
            </a:lnSpc>
            <a:spcBef>
              <a:spcPct val="0"/>
            </a:spcBef>
            <a:spcAft>
              <a:spcPct val="15000"/>
            </a:spcAft>
            <a:buChar char="•"/>
          </a:pPr>
          <a:r>
            <a:rPr lang="fr-FR" sz="1500" kern="1200"/>
            <a:t>Groupe de sécurité (TCP SSH)</a:t>
          </a:r>
          <a:endParaRPr lang="fr-FR" sz="1500" kern="1200" dirty="0"/>
        </a:p>
        <a:p>
          <a:pPr marL="114300" lvl="1" indent="-114300" algn="l" defTabSz="666750">
            <a:lnSpc>
              <a:spcPct val="90000"/>
            </a:lnSpc>
            <a:spcBef>
              <a:spcPct val="0"/>
            </a:spcBef>
            <a:spcAft>
              <a:spcPct val="15000"/>
            </a:spcAft>
            <a:buChar char="•"/>
          </a:pPr>
          <a:r>
            <a:rPr lang="fr-FR" sz="1500" kern="1200" dirty="0"/>
            <a:t>Set up une </a:t>
          </a:r>
          <a:r>
            <a:rPr lang="fr-FR" sz="1500" kern="1200" dirty="0" err="1"/>
            <a:t>Elastic</a:t>
          </a:r>
          <a:r>
            <a:rPr lang="fr-FR" sz="1500" kern="1200" dirty="0"/>
            <a:t> IP (IP statique)</a:t>
          </a:r>
        </a:p>
        <a:p>
          <a:pPr marL="114300" lvl="1" indent="-114300" algn="l" defTabSz="666750">
            <a:lnSpc>
              <a:spcPct val="90000"/>
            </a:lnSpc>
            <a:spcBef>
              <a:spcPct val="0"/>
            </a:spcBef>
            <a:spcAft>
              <a:spcPct val="15000"/>
            </a:spcAft>
            <a:buChar char="•"/>
          </a:pPr>
          <a:r>
            <a:rPr lang="fr-FR" sz="1500" kern="1200" dirty="0"/>
            <a:t>Communication à l’instance via </a:t>
          </a:r>
          <a:r>
            <a:rPr lang="fr-FR" sz="1500" kern="1200" dirty="0" err="1"/>
            <a:t>PuttY</a:t>
          </a:r>
          <a:endParaRPr lang="fr-FR" sz="1500" kern="1200" dirty="0"/>
        </a:p>
      </dsp:txBody>
      <dsp:txXfrm>
        <a:off x="3669600" y="717992"/>
        <a:ext cx="2978251" cy="2249811"/>
      </dsp:txXfrm>
    </dsp:sp>
    <dsp:sp modelId="{CE9FC939-0FBC-48AC-B970-355082833C4D}">
      <dsp:nvSpPr>
        <dsp:cNvPr id="0" name=""/>
        <dsp:cNvSpPr/>
      </dsp:nvSpPr>
      <dsp:spPr>
        <a:xfrm>
          <a:off x="3615619" y="2967804"/>
          <a:ext cx="3086213" cy="99063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EC2</a:t>
          </a:r>
          <a:endParaRPr lang="fr-FR" sz="6500" kern="1200" dirty="0"/>
        </a:p>
      </dsp:txBody>
      <dsp:txXfrm>
        <a:off x="3615619" y="2967804"/>
        <a:ext cx="2173389" cy="990630"/>
      </dsp:txXfrm>
    </dsp:sp>
    <dsp:sp modelId="{A319DAEC-4EFE-417A-885E-32975649AFDF}">
      <dsp:nvSpPr>
        <dsp:cNvPr id="0" name=""/>
        <dsp:cNvSpPr/>
      </dsp:nvSpPr>
      <dsp:spPr>
        <a:xfrm>
          <a:off x="5876313" y="3125156"/>
          <a:ext cx="1080174" cy="108017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05A01F6-534D-411D-AE6D-A1D8EA7618C4}">
      <dsp:nvSpPr>
        <dsp:cNvPr id="0" name=""/>
        <dsp:cNvSpPr/>
      </dsp:nvSpPr>
      <dsp:spPr>
        <a:xfrm>
          <a:off x="7224094" y="664011"/>
          <a:ext cx="3086213" cy="2303792"/>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9050" tIns="57150" rIns="19050" bIns="19050" numCol="1" spcCol="1270" anchor="t" anchorCtr="0">
          <a:noAutofit/>
        </a:bodyPr>
        <a:lstStyle/>
        <a:p>
          <a:pPr marL="114300" lvl="1" indent="-114300" algn="l" defTabSz="666750">
            <a:lnSpc>
              <a:spcPct val="90000"/>
            </a:lnSpc>
            <a:spcBef>
              <a:spcPct val="0"/>
            </a:spcBef>
            <a:spcAft>
              <a:spcPct val="15000"/>
            </a:spcAft>
            <a:buChar char="•"/>
          </a:pPr>
          <a:r>
            <a:rPr lang="fr-FR" sz="1500" kern="1200" dirty="0"/>
            <a:t>Création du </a:t>
          </a:r>
          <a:r>
            <a:rPr lang="fr-FR" sz="1500" kern="1200" dirty="0" err="1"/>
            <a:t>bucket</a:t>
          </a:r>
          <a:endParaRPr lang="fr-FR" sz="1500" kern="1200" dirty="0"/>
        </a:p>
        <a:p>
          <a:pPr marL="114300" lvl="1" indent="-114300" algn="l" defTabSz="666750">
            <a:lnSpc>
              <a:spcPct val="90000"/>
            </a:lnSpc>
            <a:spcBef>
              <a:spcPct val="0"/>
            </a:spcBef>
            <a:spcAft>
              <a:spcPct val="15000"/>
            </a:spcAft>
            <a:buChar char="•"/>
          </a:pPr>
          <a:r>
            <a:rPr lang="fr-FR" sz="1500" kern="1200" dirty="0" err="1"/>
            <a:t>Upload</a:t>
          </a:r>
          <a:r>
            <a:rPr lang="fr-FR" sz="1500" kern="1200" dirty="0"/>
            <a:t> des données dans des dossiers (= objets)</a:t>
          </a:r>
        </a:p>
      </dsp:txBody>
      <dsp:txXfrm>
        <a:off x="7278075" y="717992"/>
        <a:ext cx="2978251" cy="2249811"/>
      </dsp:txXfrm>
    </dsp:sp>
    <dsp:sp modelId="{B5E8A584-053A-4E02-8B0A-57F6375E79D1}">
      <dsp:nvSpPr>
        <dsp:cNvPr id="0" name=""/>
        <dsp:cNvSpPr/>
      </dsp:nvSpPr>
      <dsp:spPr>
        <a:xfrm>
          <a:off x="7224094" y="2967804"/>
          <a:ext cx="3086213" cy="99063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47650" tIns="0" rIns="82550" bIns="0" numCol="1" spcCol="1270" anchor="ctr" anchorCtr="0">
          <a:noAutofit/>
        </a:bodyPr>
        <a:lstStyle/>
        <a:p>
          <a:pPr marL="0" lvl="0" indent="0" algn="l" defTabSz="2889250">
            <a:lnSpc>
              <a:spcPct val="90000"/>
            </a:lnSpc>
            <a:spcBef>
              <a:spcPct val="0"/>
            </a:spcBef>
            <a:spcAft>
              <a:spcPct val="35000"/>
            </a:spcAft>
            <a:buNone/>
          </a:pPr>
          <a:r>
            <a:rPr lang="fr-FR" sz="6500" kern="1200" dirty="0">
              <a:latin typeface="+mj-lt"/>
            </a:rPr>
            <a:t>S3</a:t>
          </a:r>
          <a:endParaRPr lang="fr-FR" sz="6500" kern="1200" dirty="0"/>
        </a:p>
      </dsp:txBody>
      <dsp:txXfrm>
        <a:off x="7224094" y="2967804"/>
        <a:ext cx="2173389" cy="990630"/>
      </dsp:txXfrm>
    </dsp:sp>
    <dsp:sp modelId="{FAF134C9-F3BC-4D00-B59E-33FDC42A5F46}">
      <dsp:nvSpPr>
        <dsp:cNvPr id="0" name=""/>
        <dsp:cNvSpPr/>
      </dsp:nvSpPr>
      <dsp:spPr>
        <a:xfrm>
          <a:off x="9484787" y="3125156"/>
          <a:ext cx="1080174" cy="108017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918FC-61DF-44F6-AEA8-CD9857201C8A}">
      <dsp:nvSpPr>
        <dsp:cNvPr id="0" name=""/>
        <dsp:cNvSpPr/>
      </dsp:nvSpPr>
      <dsp:spPr>
        <a:xfrm>
          <a:off x="0" y="492306"/>
          <a:ext cx="3020786" cy="18124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sélectionner la bonne instance EC2</a:t>
          </a:r>
        </a:p>
        <a:p>
          <a:pPr marL="171450" lvl="1" indent="-171450" algn="l" defTabSz="711200">
            <a:lnSpc>
              <a:spcPct val="90000"/>
            </a:lnSpc>
            <a:spcBef>
              <a:spcPct val="0"/>
            </a:spcBef>
            <a:spcAft>
              <a:spcPct val="15000"/>
            </a:spcAft>
            <a:buChar char="•"/>
          </a:pPr>
          <a:r>
            <a:rPr lang="fr-FR" sz="1600" kern="1200" dirty="0"/>
            <a:t>avec la bonne mémoire et</a:t>
          </a:r>
        </a:p>
        <a:p>
          <a:pPr marL="171450" lvl="1" indent="-171450" algn="l" defTabSz="711200">
            <a:lnSpc>
              <a:spcPct val="90000"/>
            </a:lnSpc>
            <a:spcBef>
              <a:spcPct val="0"/>
            </a:spcBef>
            <a:spcAft>
              <a:spcPct val="15000"/>
            </a:spcAft>
            <a:buChar char="•"/>
          </a:pPr>
          <a:r>
            <a:rPr lang="fr-FR" sz="1600" kern="1200"/>
            <a:t> </a:t>
          </a:r>
          <a:r>
            <a:rPr lang="fr-FR" sz="1600" kern="1200" dirty="0"/>
            <a:t>suffisamment de stockage</a:t>
          </a:r>
        </a:p>
      </dsp:txBody>
      <dsp:txXfrm>
        <a:off x="0" y="492306"/>
        <a:ext cx="3020786" cy="1812471"/>
      </dsp:txXfrm>
    </dsp:sp>
    <dsp:sp modelId="{ADFD6DB9-B301-4FA6-858E-B145B1B2F7AC}">
      <dsp:nvSpPr>
        <dsp:cNvPr id="0" name=""/>
        <dsp:cNvSpPr/>
      </dsp:nvSpPr>
      <dsp:spPr>
        <a:xfrm>
          <a:off x="3322864" y="492306"/>
          <a:ext cx="3020786" cy="1812471"/>
        </a:xfrm>
        <a:prstGeom prst="rect">
          <a:avLst/>
        </a:prstGeom>
        <a:solidFill>
          <a:schemeClr val="accent2">
            <a:hueOff val="297239"/>
            <a:satOff val="-2067"/>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créer un groupe de sécurité</a:t>
          </a:r>
        </a:p>
        <a:p>
          <a:pPr marL="171450" lvl="1" indent="-171450" algn="l" defTabSz="711200">
            <a:lnSpc>
              <a:spcPct val="90000"/>
            </a:lnSpc>
            <a:spcBef>
              <a:spcPct val="0"/>
            </a:spcBef>
            <a:spcAft>
              <a:spcPct val="15000"/>
            </a:spcAft>
            <a:buChar char="•"/>
          </a:pPr>
          <a:r>
            <a:rPr lang="fr-FR" sz="1600" kern="1200" dirty="0"/>
            <a:t>configurer </a:t>
          </a:r>
          <a:r>
            <a:rPr lang="fr-FR" sz="1600" kern="1200" dirty="0" err="1"/>
            <a:t>ssh</a:t>
          </a:r>
          <a:r>
            <a:rPr lang="fr-FR" sz="1600" kern="1200" dirty="0"/>
            <a:t> particulièrement</a:t>
          </a:r>
        </a:p>
      </dsp:txBody>
      <dsp:txXfrm>
        <a:off x="3322864" y="492306"/>
        <a:ext cx="3020786" cy="1812471"/>
      </dsp:txXfrm>
    </dsp:sp>
    <dsp:sp modelId="{31C1541E-CE6B-4072-BD8A-818A6F199E64}">
      <dsp:nvSpPr>
        <dsp:cNvPr id="0" name=""/>
        <dsp:cNvSpPr/>
      </dsp:nvSpPr>
      <dsp:spPr>
        <a:xfrm>
          <a:off x="6645729" y="492306"/>
          <a:ext cx="3020786" cy="1812471"/>
        </a:xfrm>
        <a:prstGeom prst="rect">
          <a:avLst/>
        </a:prstGeom>
        <a:solidFill>
          <a:schemeClr val="accent2">
            <a:hueOff val="594479"/>
            <a:satOff val="-4134"/>
            <a:lumOff val="-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installer </a:t>
          </a:r>
          <a:r>
            <a:rPr lang="fr-FR" sz="2000" kern="1200" dirty="0" err="1"/>
            <a:t>PuttY</a:t>
          </a:r>
          <a:endParaRPr lang="fr-FR" sz="2000" kern="1200" dirty="0"/>
        </a:p>
        <a:p>
          <a:pPr marL="171450" lvl="1" indent="-171450" algn="l" defTabSz="711200">
            <a:lnSpc>
              <a:spcPct val="90000"/>
            </a:lnSpc>
            <a:spcBef>
              <a:spcPct val="0"/>
            </a:spcBef>
            <a:spcAft>
              <a:spcPct val="15000"/>
            </a:spcAft>
            <a:buChar char="•"/>
          </a:pPr>
          <a:r>
            <a:rPr lang="fr-FR" sz="1600" kern="1200" dirty="0"/>
            <a:t>convertir clé .</a:t>
          </a:r>
          <a:r>
            <a:rPr lang="fr-FR" sz="1600" kern="1200" dirty="0" err="1"/>
            <a:t>pem</a:t>
          </a:r>
          <a:r>
            <a:rPr lang="fr-FR" sz="1600" kern="1200" dirty="0"/>
            <a:t> en .</a:t>
          </a:r>
          <a:r>
            <a:rPr lang="fr-FR" sz="1600" kern="1200" dirty="0" err="1"/>
            <a:t>ppk</a:t>
          </a:r>
          <a:r>
            <a:rPr lang="fr-FR" sz="1600" kern="1200" dirty="0"/>
            <a:t>, setup la </a:t>
          </a:r>
          <a:r>
            <a:rPr lang="fr-FR" sz="1600" kern="1200" dirty="0" err="1"/>
            <a:t>connextion</a:t>
          </a:r>
          <a:r>
            <a:rPr lang="fr-FR" sz="1600" kern="1200" dirty="0"/>
            <a:t> </a:t>
          </a:r>
          <a:r>
            <a:rPr lang="fr-FR" sz="1600" kern="1200" dirty="0" err="1"/>
            <a:t>ssh</a:t>
          </a:r>
          <a:r>
            <a:rPr lang="fr-FR" sz="1600" kern="1200" dirty="0"/>
            <a:t>, attention au </a:t>
          </a:r>
          <a:r>
            <a:rPr lang="fr-FR" sz="1600" kern="1200" dirty="0" err="1"/>
            <a:t>username</a:t>
          </a:r>
          <a:r>
            <a:rPr lang="fr-FR" sz="1600" kern="1200" dirty="0"/>
            <a:t> = "ec2-user" ou "</a:t>
          </a:r>
          <a:r>
            <a:rPr lang="fr-FR" sz="1600" kern="1200" dirty="0" err="1"/>
            <a:t>ubuntu</a:t>
          </a:r>
          <a:r>
            <a:rPr lang="fr-FR" sz="1600" kern="1200" dirty="0"/>
            <a:t>"),</a:t>
          </a:r>
        </a:p>
      </dsp:txBody>
      <dsp:txXfrm>
        <a:off x="6645729" y="492306"/>
        <a:ext cx="3020786" cy="1812471"/>
      </dsp:txXfrm>
    </dsp:sp>
    <dsp:sp modelId="{06B1E086-5DCC-4D65-B9FD-5A8C2687F6F4}">
      <dsp:nvSpPr>
        <dsp:cNvPr id="0" name=""/>
        <dsp:cNvSpPr/>
      </dsp:nvSpPr>
      <dsp:spPr>
        <a:xfrm>
          <a:off x="0" y="2606856"/>
          <a:ext cx="3020786" cy="1812471"/>
        </a:xfrm>
        <a:prstGeom prst="rect">
          <a:avLst/>
        </a:prstGeom>
        <a:solidFill>
          <a:schemeClr val="accent2">
            <a:hueOff val="891718"/>
            <a:satOff val="-6200"/>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fr-FR" sz="2000" kern="1200" dirty="0"/>
            <a:t>créer un </a:t>
          </a:r>
          <a:r>
            <a:rPr lang="fr-FR" sz="2000" kern="1200" dirty="0" err="1"/>
            <a:t>bucket</a:t>
          </a:r>
          <a:r>
            <a:rPr lang="fr-FR" sz="2000" kern="1200" dirty="0"/>
            <a:t> S3</a:t>
          </a:r>
        </a:p>
        <a:p>
          <a:pPr marL="171450" lvl="1" indent="-171450" algn="l" defTabSz="711200">
            <a:lnSpc>
              <a:spcPct val="90000"/>
            </a:lnSpc>
            <a:spcBef>
              <a:spcPct val="0"/>
            </a:spcBef>
            <a:spcAft>
              <a:spcPct val="15000"/>
            </a:spcAft>
            <a:buChar char="•"/>
          </a:pPr>
          <a:r>
            <a:rPr lang="fr-FR" sz="1600" kern="1200" dirty="0"/>
            <a:t>et setup les autorisations/droits en .</a:t>
          </a:r>
          <a:r>
            <a:rPr lang="fr-FR" sz="1600" kern="1200" dirty="0" err="1"/>
            <a:t>json</a:t>
          </a:r>
          <a:r>
            <a:rPr lang="fr-FR" sz="1600" kern="1200" dirty="0"/>
            <a:t>, grâce au générateur de stratégie</a:t>
          </a:r>
        </a:p>
      </dsp:txBody>
      <dsp:txXfrm>
        <a:off x="0" y="2606856"/>
        <a:ext cx="3020786" cy="1812471"/>
      </dsp:txXfrm>
    </dsp:sp>
    <dsp:sp modelId="{64C962FF-9B7A-4024-ABAF-C6CAECFAF19A}">
      <dsp:nvSpPr>
        <dsp:cNvPr id="0" name=""/>
        <dsp:cNvSpPr/>
      </dsp:nvSpPr>
      <dsp:spPr>
        <a:xfrm>
          <a:off x="3322864" y="2606856"/>
          <a:ext cx="3020786" cy="1812471"/>
        </a:xfrm>
        <a:prstGeom prst="rect">
          <a:avLst/>
        </a:prstGeom>
        <a:solidFill>
          <a:schemeClr val="accent2">
            <a:hueOff val="1188958"/>
            <a:satOff val="-8267"/>
            <a:lumOff val="-1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créer un AMI user et bien garder les clés access et </a:t>
          </a:r>
          <a:r>
            <a:rPr lang="fr-FR" sz="2000" kern="1200" dirty="0" err="1"/>
            <a:t>private</a:t>
          </a:r>
          <a:r>
            <a:rPr lang="fr-FR" sz="2000" kern="1200" dirty="0"/>
            <a:t>,</a:t>
          </a:r>
        </a:p>
      </dsp:txBody>
      <dsp:txXfrm>
        <a:off x="3322864" y="2606856"/>
        <a:ext cx="3020786" cy="1812471"/>
      </dsp:txXfrm>
    </dsp:sp>
    <dsp:sp modelId="{B5E7FDEB-F563-4573-94D9-0BCBEADF678A}">
      <dsp:nvSpPr>
        <dsp:cNvPr id="0" name=""/>
        <dsp:cNvSpPr/>
      </dsp:nvSpPr>
      <dsp:spPr>
        <a:xfrm>
          <a:off x="6645729" y="2606856"/>
          <a:ext cx="3020786" cy="1812471"/>
        </a:xfrm>
        <a:prstGeom prst="rect">
          <a:avLst/>
        </a:prstGeom>
        <a:solidFill>
          <a:schemeClr val="accent2">
            <a:hueOff val="1486197"/>
            <a:satOff val="-10334"/>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Dans le serveur EC2, tout en ligne de commande, installer les packages</a:t>
          </a:r>
        </a:p>
      </dsp:txBody>
      <dsp:txXfrm>
        <a:off x="6645729" y="2606856"/>
        <a:ext cx="3020786" cy="18124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1</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2</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a:t>Stage n</a:t>
          </a:r>
        </a:p>
        <a:p>
          <a:pPr marL="0" lvl="0" indent="0" algn="ctr" defTabSz="1244600">
            <a:lnSpc>
              <a:spcPct val="90000"/>
            </a:lnSpc>
            <a:spcBef>
              <a:spcPct val="0"/>
            </a:spcBef>
            <a:spcAft>
              <a:spcPct val="35000"/>
            </a:spcAft>
            <a:buNone/>
          </a:pPr>
          <a:r>
            <a:rPr lang="fr-FR" sz="2800" b="1" kern="1200" dirty="0"/>
            <a:t>ACTION</a:t>
          </a:r>
        </a:p>
      </dsp:txBody>
      <dsp:txXfrm>
        <a:off x="8231137" y="130654"/>
        <a:ext cx="1701985" cy="1134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1</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2</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Job 3</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90000"/>
            </a:lnSpc>
            <a:spcBef>
              <a:spcPct val="0"/>
            </a:spcBef>
            <a:spcAft>
              <a:spcPct val="35000"/>
            </a:spcAft>
            <a:buNone/>
          </a:pPr>
          <a:r>
            <a:rPr lang="fr-FR" sz="4400" kern="1200" dirty="0"/>
            <a:t>…</a:t>
          </a:r>
        </a:p>
      </dsp:txBody>
      <dsp:txXfrm>
        <a:off x="8231137" y="130654"/>
        <a:ext cx="1701985" cy="11346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E7136-2FB8-419D-AA5B-1BE3C0F48131}">
      <dsp:nvSpPr>
        <dsp:cNvPr id="0" name=""/>
        <dsp:cNvSpPr/>
      </dsp:nvSpPr>
      <dsp:spPr>
        <a:xfrm>
          <a:off x="4873"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err="1"/>
            <a:t>Task</a:t>
          </a:r>
          <a:r>
            <a:rPr lang="fr-FR" sz="2800" kern="1200" dirty="0"/>
            <a:t> 1</a:t>
          </a:r>
          <a:endParaRPr lang="fr-FR" sz="1500" kern="1200" dirty="0"/>
        </a:p>
        <a:p>
          <a:pPr marL="0" lvl="0" indent="0" algn="ctr" defTabSz="1244600">
            <a:lnSpc>
              <a:spcPct val="90000"/>
            </a:lnSpc>
            <a:spcBef>
              <a:spcPct val="0"/>
            </a:spcBef>
            <a:spcAft>
              <a:spcPct val="35000"/>
            </a:spcAft>
            <a:buNone/>
          </a:pPr>
          <a:r>
            <a:rPr lang="fr-FR" sz="1400" kern="1200" dirty="0"/>
            <a:t>TRANSFORMATION</a:t>
          </a:r>
        </a:p>
      </dsp:txBody>
      <dsp:txXfrm>
        <a:off x="572202" y="130654"/>
        <a:ext cx="1701985" cy="1134657"/>
      </dsp:txXfrm>
    </dsp:sp>
    <dsp:sp modelId="{4B8F9A22-FC51-499A-943E-48B2C984601C}">
      <dsp:nvSpPr>
        <dsp:cNvPr id="0" name=""/>
        <dsp:cNvSpPr/>
      </dsp:nvSpPr>
      <dsp:spPr>
        <a:xfrm>
          <a:off x="2557851"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fr-FR" sz="2800" kern="1200" dirty="0" err="1"/>
            <a:t>Task</a:t>
          </a:r>
          <a:r>
            <a:rPr lang="fr-FR" sz="2800" kern="1200" dirty="0"/>
            <a:t> 2</a:t>
          </a:r>
        </a:p>
        <a:p>
          <a:pPr marL="0" lvl="0" indent="0" algn="ctr" defTabSz="1244600">
            <a:lnSpc>
              <a:spcPct val="90000"/>
            </a:lnSpc>
            <a:spcBef>
              <a:spcPct val="0"/>
            </a:spcBef>
            <a:spcAft>
              <a:spcPct val="35000"/>
            </a:spcAft>
            <a:buNone/>
          </a:pPr>
          <a:r>
            <a:rPr lang="fr-FR" sz="1400" kern="1200" dirty="0"/>
            <a:t>TRANSFORMATION</a:t>
          </a:r>
        </a:p>
      </dsp:txBody>
      <dsp:txXfrm>
        <a:off x="3125180" y="130654"/>
        <a:ext cx="1701985" cy="1134657"/>
      </dsp:txXfrm>
    </dsp:sp>
    <dsp:sp modelId="{9DD569B2-14F6-4737-85F3-F80AF1E1D6FF}">
      <dsp:nvSpPr>
        <dsp:cNvPr id="0" name=""/>
        <dsp:cNvSpPr/>
      </dsp:nvSpPr>
      <dsp:spPr>
        <a:xfrm>
          <a:off x="5110830"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fr-FR" sz="2700" kern="1200" dirty="0"/>
            <a:t>…</a:t>
          </a:r>
        </a:p>
      </dsp:txBody>
      <dsp:txXfrm>
        <a:off x="5678159" y="130654"/>
        <a:ext cx="1701985" cy="1134657"/>
      </dsp:txXfrm>
    </dsp:sp>
    <dsp:sp modelId="{959E8C14-9B96-4421-AB3D-D65593700091}">
      <dsp:nvSpPr>
        <dsp:cNvPr id="0" name=""/>
        <dsp:cNvSpPr/>
      </dsp:nvSpPr>
      <dsp:spPr>
        <a:xfrm>
          <a:off x="7663808" y="130654"/>
          <a:ext cx="2836642" cy="1134657"/>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fr-FR" sz="2700" b="1" kern="1200" dirty="0"/>
            <a:t>SHUFFLE</a:t>
          </a:r>
        </a:p>
      </dsp:txBody>
      <dsp:txXfrm>
        <a:off x="8231137" y="130654"/>
        <a:ext cx="1701985" cy="11346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03F82-34A1-4920-88C1-39147A5139EF}" type="datetimeFigureOut">
              <a:rPr lang="fr-FR" smtClean="0"/>
              <a:t>17/01/2022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E8A5E-F90B-40B1-9863-B8F234DD5A80}" type="slidenum">
              <a:rPr lang="fr-FR" smtClean="0"/>
              <a:t>‹N°›</a:t>
            </a:fld>
            <a:endParaRPr lang="fr-FR"/>
          </a:p>
        </p:txBody>
      </p:sp>
    </p:spTree>
    <p:extLst>
      <p:ext uri="{BB962C8B-B14F-4D97-AF65-F5344CB8AC3E}">
        <p14:creationId xmlns:p14="http://schemas.microsoft.com/office/powerpoint/2010/main" val="366236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Loi_de_Moor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r.wikipedia.org/wiki/Point_individuel_de_d%C3%A9faillance"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spark.apache.org/docs/latest/structured-streaming-programming-guide.html" TargetMode="External"/><Relationship Id="rId5" Type="http://schemas.openxmlformats.org/officeDocument/2006/relationships/hyperlink" Target="https://spark.apache.org/docs/latest/graphx-programming-guide.html" TargetMode="External"/><Relationship Id="rId4" Type="http://schemas.openxmlformats.org/officeDocument/2006/relationships/hyperlink" Target="https://spark.apache.org/docs/latest/ml-guid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https://blog.insightdatascience.com/simply-install-spark-cluster-mode-341843a52b88</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14</a:t>
            </a:fld>
            <a:endParaRPr lang="fr-FR"/>
          </a:p>
        </p:txBody>
      </p:sp>
    </p:spTree>
    <p:extLst>
      <p:ext uri="{BB962C8B-B14F-4D97-AF65-F5344CB8AC3E}">
        <p14:creationId xmlns:p14="http://schemas.microsoft.com/office/powerpoint/2010/main" val="2693690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23</a:t>
            </a:fld>
            <a:endParaRPr lang="fr-FR"/>
          </a:p>
        </p:txBody>
      </p:sp>
    </p:spTree>
    <p:extLst>
      <p:ext uri="{BB962C8B-B14F-4D97-AF65-F5344CB8AC3E}">
        <p14:creationId xmlns:p14="http://schemas.microsoft.com/office/powerpoint/2010/main" val="1086407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sys</a:t>
            </a:r>
            <a:r>
              <a:rPr lang="fr-FR" b="0" i="0" dirty="0" err="1">
                <a:effectLst/>
                <a:latin typeface="Montserrat" panose="00000500000000000000" pitchFamily="2" charset="0"/>
              </a:rPr>
              <a:t>est</a:t>
            </a:r>
            <a:r>
              <a:rPr lang="fr-FR" b="0" i="0" dirty="0">
                <a:effectLst/>
                <a:latin typeface="Montserrat" panose="00000500000000000000" pitchFamily="2" charset="0"/>
              </a:rPr>
              <a:t> un module standard de Python qui va nous permettre de lire les arguments passés à l'application en ligne de commande.</a:t>
            </a:r>
          </a:p>
          <a:p>
            <a:r>
              <a:rPr lang="fr-FR" dirty="0" err="1"/>
              <a:t>pyspark</a:t>
            </a:r>
            <a:r>
              <a:rPr lang="fr-FR" b="0" i="0" dirty="0" err="1">
                <a:effectLst/>
                <a:latin typeface="Montserrat" panose="00000500000000000000" pitchFamily="2" charset="0"/>
              </a:rPr>
              <a:t>est</a:t>
            </a:r>
            <a:r>
              <a:rPr lang="fr-FR" b="0" i="0" dirty="0">
                <a:effectLst/>
                <a:latin typeface="Montserrat" panose="00000500000000000000" pitchFamily="2" charset="0"/>
              </a:rPr>
              <a:t> un package fourni par Spark que vous pouvez trouver dans le </a:t>
            </a:r>
            <a:r>
              <a:rPr lang="fr-FR" b="0" i="0" dirty="0" err="1">
                <a:effectLst/>
                <a:latin typeface="Montserrat" panose="00000500000000000000" pitchFamily="2" charset="0"/>
              </a:rPr>
              <a:t>répertoire</a:t>
            </a:r>
            <a:r>
              <a:rPr lang="fr-FR" dirty="0" err="1"/>
              <a:t>python</a:t>
            </a:r>
            <a:r>
              <a:rPr lang="fr-FR" dirty="0"/>
              <a:t>/</a:t>
            </a:r>
            <a:r>
              <a:rPr lang="fr-FR" dirty="0" err="1"/>
              <a:t>pyspark</a:t>
            </a:r>
            <a:r>
              <a:rPr lang="fr-FR" b="0" i="0" dirty="0">
                <a:effectLst/>
                <a:latin typeface="Montserrat" panose="00000500000000000000" pitchFamily="2" charset="0"/>
              </a:rPr>
              <a:t>. </a:t>
            </a:r>
          </a:p>
          <a:p>
            <a:r>
              <a:rPr lang="fr-FR" b="0" i="0" dirty="0">
                <a:effectLst/>
                <a:latin typeface="Montserrat" panose="00000500000000000000" pitchFamily="2" charset="0"/>
              </a:rPr>
              <a:t>La </a:t>
            </a:r>
            <a:r>
              <a:rPr lang="fr-FR" b="0" i="0" dirty="0" err="1">
                <a:effectLst/>
                <a:latin typeface="Montserrat" panose="00000500000000000000" pitchFamily="2" charset="0"/>
              </a:rPr>
              <a:t>classe</a:t>
            </a:r>
            <a:r>
              <a:rPr lang="fr-FR" dirty="0" err="1"/>
              <a:t>SparkContext</a:t>
            </a:r>
            <a:r>
              <a:rPr lang="fr-FR" b="0" i="0" dirty="0" err="1">
                <a:effectLst/>
                <a:latin typeface="Montserrat" panose="00000500000000000000" pitchFamily="2" charset="0"/>
              </a:rPr>
              <a:t>est</a:t>
            </a:r>
            <a:r>
              <a:rPr lang="fr-FR" b="0" i="0" dirty="0">
                <a:effectLst/>
                <a:latin typeface="Montserrat" panose="00000500000000000000" pitchFamily="2" charset="0"/>
              </a:rPr>
              <a:t> implémentée </a:t>
            </a:r>
            <a:r>
              <a:rPr lang="fr-FR" b="0" i="0" dirty="0" err="1">
                <a:effectLst/>
                <a:latin typeface="Montserrat" panose="00000500000000000000" pitchFamily="2" charset="0"/>
              </a:rPr>
              <a:t>dans</a:t>
            </a:r>
            <a:r>
              <a:rPr lang="fr-FR" dirty="0" err="1"/>
              <a:t>python</a:t>
            </a:r>
            <a:r>
              <a:rPr lang="fr-FR" dirty="0"/>
              <a:t>/</a:t>
            </a:r>
            <a:r>
              <a:rPr lang="fr-FR" dirty="0" err="1"/>
              <a:t>pyspark</a:t>
            </a:r>
            <a:r>
              <a:rPr lang="fr-FR" dirty="0"/>
              <a:t>/context.py</a:t>
            </a:r>
            <a:r>
              <a:rPr lang="fr-FR" b="0" i="0" dirty="0">
                <a:effectLst/>
                <a:latin typeface="Montserrat" panose="00000500000000000000" pitchFamily="2" charset="0"/>
              </a:rPr>
              <a:t>.</a:t>
            </a:r>
          </a:p>
          <a:p>
            <a:r>
              <a:rPr lang="fr-FR" b="0" i="0" dirty="0">
                <a:effectLst/>
                <a:latin typeface="Montserrat" panose="00000500000000000000" pitchFamily="2" charset="0"/>
              </a:rPr>
              <a:t>Cette ligne permet d'instancier un objet de </a:t>
            </a:r>
            <a:r>
              <a:rPr lang="fr-FR" b="0" i="0" dirty="0" err="1">
                <a:effectLst/>
                <a:latin typeface="Montserrat" panose="00000500000000000000" pitchFamily="2" charset="0"/>
              </a:rPr>
              <a:t>type</a:t>
            </a:r>
            <a:r>
              <a:rPr lang="fr-FR" dirty="0" err="1"/>
              <a:t>SparkContext</a:t>
            </a:r>
            <a:r>
              <a:rPr lang="fr-FR" b="0" i="0" dirty="0">
                <a:effectLst/>
                <a:latin typeface="Montserrat" panose="00000500000000000000" pitchFamily="2" charset="0"/>
              </a:rPr>
              <a:t>, qui gère les propriétés globales de votre application, telles que le niveau de </a:t>
            </a:r>
            <a:r>
              <a:rPr lang="fr-FR" b="0" i="0" dirty="0" err="1">
                <a:effectLst/>
                <a:latin typeface="Montserrat" panose="00000500000000000000" pitchFamily="2" charset="0"/>
              </a:rPr>
              <a:t>logging</a:t>
            </a:r>
            <a:r>
              <a:rPr lang="fr-FR" b="0" i="0" dirty="0">
                <a:effectLst/>
                <a:latin typeface="Montserrat" panose="00000500000000000000" pitchFamily="2" charset="0"/>
              </a:rPr>
              <a:t> ou le niveau de parallélisation par défaut. </a:t>
            </a:r>
            <a:r>
              <a:rPr lang="fr-FR" b="0" i="0" dirty="0" err="1">
                <a:effectLst/>
                <a:latin typeface="Montserrat" panose="00000500000000000000" pitchFamily="2" charset="0"/>
              </a:rPr>
              <a:t>Un</a:t>
            </a:r>
            <a:r>
              <a:rPr lang="fr-FR" dirty="0" err="1"/>
              <a:t>SparkContext</a:t>
            </a:r>
            <a:r>
              <a:rPr lang="fr-FR" dirty="0"/>
              <a:t> </a:t>
            </a:r>
            <a:r>
              <a:rPr lang="fr-FR" b="0" i="0" dirty="0">
                <a:effectLst/>
                <a:latin typeface="Montserrat" panose="00000500000000000000" pitchFamily="2" charset="0"/>
              </a:rPr>
              <a:t>est également chargé de la lecture de données en provenance d'une variété de sources possibles : un ou plusieurs fichiers contenant du texte, des données au format JSON, des fichiers binaires, etc. C'est d'ailleurs ce qui est fait dans la ligne suivante :</a:t>
            </a:r>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24</a:t>
            </a:fld>
            <a:endParaRPr lang="fr-FR"/>
          </a:p>
        </p:txBody>
      </p:sp>
    </p:spTree>
    <p:extLst>
      <p:ext uri="{BB962C8B-B14F-4D97-AF65-F5344CB8AC3E}">
        <p14:creationId xmlns:p14="http://schemas.microsoft.com/office/powerpoint/2010/main" val="391890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Architecture infrastructure sur Amazon</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36</a:t>
            </a:fld>
            <a:endParaRPr lang="fr-FR"/>
          </a:p>
        </p:txBody>
      </p:sp>
    </p:spTree>
    <p:extLst>
      <p:ext uri="{BB962C8B-B14F-4D97-AF65-F5344CB8AC3E}">
        <p14:creationId xmlns:p14="http://schemas.microsoft.com/office/powerpoint/2010/main" val="305566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43</a:t>
            </a:fld>
            <a:endParaRPr lang="fr-FR"/>
          </a:p>
        </p:txBody>
      </p:sp>
    </p:spTree>
    <p:extLst>
      <p:ext uri="{BB962C8B-B14F-4D97-AF65-F5344CB8AC3E}">
        <p14:creationId xmlns:p14="http://schemas.microsoft.com/office/powerpoint/2010/main" val="340843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44</a:t>
            </a:fld>
            <a:endParaRPr lang="fr-FR"/>
          </a:p>
        </p:txBody>
      </p:sp>
    </p:spTree>
    <p:extLst>
      <p:ext uri="{BB962C8B-B14F-4D97-AF65-F5344CB8AC3E}">
        <p14:creationId xmlns:p14="http://schemas.microsoft.com/office/powerpoint/2010/main" val="364863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292929"/>
                </a:solidFill>
                <a:effectLst/>
                <a:latin typeface="charter"/>
              </a:rPr>
              <a:t>Notre configuration fonctionnera sur un nœud maître (une instance EC2) et trois nœuds de travail. Nous utiliserons notre maître pour exécuter le </a:t>
            </a:r>
            <a:r>
              <a:rPr lang="fr-FR" b="0" i="1" dirty="0">
                <a:solidFill>
                  <a:srgbClr val="292929"/>
                </a:solidFill>
                <a:effectLst/>
                <a:latin typeface="charter"/>
              </a:rPr>
              <a:t>programme pilote</a:t>
            </a:r>
            <a:r>
              <a:rPr lang="fr-FR" b="0" i="0" dirty="0">
                <a:solidFill>
                  <a:srgbClr val="292929"/>
                </a:solidFill>
                <a:effectLst/>
                <a:latin typeface="charter"/>
              </a:rPr>
              <a:t> et le déployer en </a:t>
            </a:r>
            <a:r>
              <a:rPr lang="fr-FR" b="0" i="1" dirty="0">
                <a:solidFill>
                  <a:srgbClr val="292929"/>
                </a:solidFill>
                <a:effectLst/>
                <a:latin typeface="charter"/>
              </a:rPr>
              <a:t>mode autonome</a:t>
            </a:r>
            <a:r>
              <a:rPr lang="fr-FR" b="0" i="0" dirty="0">
                <a:solidFill>
                  <a:srgbClr val="292929"/>
                </a:solidFill>
                <a:effectLst/>
                <a:latin typeface="charter"/>
              </a:rPr>
              <a:t> à l'aide du gestionnaire </a:t>
            </a:r>
            <a:r>
              <a:rPr lang="fr-FR" b="0" i="1" dirty="0">
                <a:solidFill>
                  <a:srgbClr val="292929"/>
                </a:solidFill>
                <a:effectLst/>
                <a:latin typeface="charter"/>
              </a:rPr>
              <a:t>de cluster</a:t>
            </a:r>
            <a:r>
              <a:rPr lang="fr-FR" b="0" i="0" dirty="0">
                <a:solidFill>
                  <a:srgbClr val="292929"/>
                </a:solidFill>
                <a:effectLst/>
                <a:latin typeface="charter"/>
              </a:rPr>
              <a:t> par défaut .</a:t>
            </a:r>
          </a:p>
          <a:p>
            <a:pPr algn="l"/>
            <a:r>
              <a:rPr lang="fr-FR" b="1" i="0" dirty="0">
                <a:solidFill>
                  <a:srgbClr val="292929"/>
                </a:solidFill>
                <a:effectLst/>
                <a:latin typeface="charter"/>
              </a:rPr>
              <a:t>Maître :</a:t>
            </a:r>
            <a:r>
              <a:rPr lang="fr-FR" b="0" i="0" dirty="0">
                <a:solidFill>
                  <a:srgbClr val="292929"/>
                </a:solidFill>
                <a:effectLst/>
                <a:latin typeface="charter"/>
              </a:rPr>
              <a:t> un nœud maître est une instance EC2. Il gère l'allocation des ressources pour plusieurs tâches au cluster Spark. Un maître dans Spark est défini pour deux raisons</a:t>
            </a:r>
          </a:p>
          <a:p>
            <a:r>
              <a:rPr lang="fr-FR" b="0" i="0" dirty="0">
                <a:solidFill>
                  <a:srgbClr val="292929"/>
                </a:solidFill>
                <a:effectLst/>
                <a:latin typeface="charter"/>
              </a:rPr>
              <a:t>Chaque tâche a un programme de pilote distinct avec ses propres </a:t>
            </a:r>
            <a:r>
              <a:rPr lang="fr-FR" dirty="0" err="1"/>
              <a:t>SparkContext</a:t>
            </a:r>
            <a:r>
              <a:rPr lang="fr-FR" b="0" i="0" dirty="0" err="1">
                <a:solidFill>
                  <a:srgbClr val="292929"/>
                </a:solidFill>
                <a:effectLst/>
                <a:latin typeface="charter"/>
              </a:rPr>
              <a:t>et</a:t>
            </a:r>
            <a:r>
              <a:rPr lang="fr-FR" b="0" i="0" dirty="0">
                <a:solidFill>
                  <a:srgbClr val="292929"/>
                </a:solidFill>
                <a:effectLst/>
                <a:latin typeface="charter"/>
              </a:rPr>
              <a:t> </a:t>
            </a:r>
            <a:r>
              <a:rPr lang="fr-FR" dirty="0" err="1"/>
              <a:t>SparkSession</a:t>
            </a:r>
            <a:r>
              <a:rPr lang="fr-FR" b="0" i="0" dirty="0">
                <a:solidFill>
                  <a:srgbClr val="292929"/>
                </a:solidFill>
                <a:effectLst/>
                <a:latin typeface="charter"/>
              </a:rPr>
              <a:t>.</a:t>
            </a:r>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15</a:t>
            </a:fld>
            <a:endParaRPr lang="fr-FR"/>
          </a:p>
        </p:txBody>
      </p:sp>
    </p:spTree>
    <p:extLst>
      <p:ext uri="{BB962C8B-B14F-4D97-AF65-F5344CB8AC3E}">
        <p14:creationId xmlns:p14="http://schemas.microsoft.com/office/powerpoint/2010/main" val="297719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effectLst/>
                <a:latin typeface="Montserrat" panose="00000500000000000000" pitchFamily="2" charset="0"/>
              </a:rPr>
              <a:t>Dans le calcul distribué, les nœuds sur </a:t>
            </a:r>
            <a:r>
              <a:rPr lang="fr-FR" b="0" i="0" dirty="0" err="1">
                <a:effectLst/>
                <a:latin typeface="Montserrat" panose="00000500000000000000" pitchFamily="2" charset="0"/>
              </a:rPr>
              <a:t>lequels</a:t>
            </a:r>
            <a:r>
              <a:rPr lang="fr-FR" b="0" i="0" dirty="0">
                <a:effectLst/>
                <a:latin typeface="Montserrat" panose="00000500000000000000" pitchFamily="2" charset="0"/>
              </a:rPr>
              <a:t> les calculs sont exécutés sont distants, autonomes et ne partagent pas de ressources ; la communication entre les nœuds s'effectue grâce à l'envoi de messages, au sein d'un </a:t>
            </a:r>
            <a:r>
              <a:rPr lang="fr-FR" b="1" i="0" dirty="0">
                <a:effectLst/>
                <a:latin typeface="Montserrat" panose="00000500000000000000" pitchFamily="2" charset="0"/>
              </a:rPr>
              <a:t>cluster</a:t>
            </a:r>
            <a:r>
              <a:rPr lang="fr-FR" b="0" i="0" dirty="0">
                <a:effectLst/>
                <a:latin typeface="Montserrat" panose="00000500000000000000" pitchFamily="2" charset="0"/>
              </a:rPr>
              <a:t>. D'un côté, ce nouveau modèle de calcul résout un certain nombre de problèmes : par exemple, le passage à l'échelle s'effectue de manière </a:t>
            </a:r>
            <a:r>
              <a:rPr lang="fr-FR" b="1" i="0" dirty="0">
                <a:effectLst/>
                <a:latin typeface="Montserrat" panose="00000500000000000000" pitchFamily="2" charset="0"/>
              </a:rPr>
              <a:t>horizontale</a:t>
            </a:r>
            <a:r>
              <a:rPr lang="fr-FR" b="0" i="0" dirty="0">
                <a:effectLst/>
                <a:latin typeface="Montserrat" panose="00000500000000000000" pitchFamily="2" charset="0"/>
              </a:rPr>
              <a:t> c'est à dire qu'il suffit d'ajouter des nœuds au cluster pour augmenter sa capacité de calcul. Dans le modèle parallèle, on passe à l'échelle de manière </a:t>
            </a:r>
            <a:r>
              <a:rPr lang="fr-FR" b="1" i="0" dirty="0">
                <a:effectLst/>
                <a:latin typeface="Montserrat" panose="00000500000000000000" pitchFamily="2" charset="0"/>
              </a:rPr>
              <a:t>verticale</a:t>
            </a:r>
            <a:r>
              <a:rPr lang="fr-FR" b="0" i="0" dirty="0">
                <a:effectLst/>
                <a:latin typeface="Montserrat" panose="00000500000000000000" pitchFamily="2" charset="0"/>
              </a:rPr>
              <a:t>, en augmentant la puissance des processeurs. Mais avec le ralentissement de la </a:t>
            </a:r>
            <a:r>
              <a:rPr lang="fr-FR" b="0" i="0" u="sng" dirty="0">
                <a:solidFill>
                  <a:srgbClr val="7451EB"/>
                </a:solidFill>
                <a:effectLst/>
                <a:latin typeface="Montserrat" panose="00000500000000000000" pitchFamily="2" charset="0"/>
                <a:hlinkClick r:id="rId3"/>
              </a:rPr>
              <a:t>loi de Moore</a:t>
            </a:r>
            <a:r>
              <a:rPr lang="fr-FR" b="0" i="0" dirty="0">
                <a:effectLst/>
                <a:latin typeface="Montserrat" panose="00000500000000000000" pitchFamily="2" charset="0"/>
              </a:rPr>
              <a:t>, ce dernier modèle est remis en question.</a:t>
            </a:r>
          </a:p>
          <a:p>
            <a:pPr algn="l"/>
            <a:r>
              <a:rPr lang="fr-FR" b="0" i="0" dirty="0">
                <a:effectLst/>
                <a:latin typeface="Montserrat" panose="00000500000000000000" pitchFamily="2" charset="0"/>
              </a:rPr>
              <a:t>Par ailleurs, le modèle distribué permet une plus grande tolérance aux pannes : lorsqu'un nœud du cluster subit une panne, il suffit d'affecter la tâche qu'il était en train de traiter à un autre nœud, alors que dans le modèle parallèle la machine sur laquelle le calcul est exécuté constitue un </a:t>
            </a:r>
            <a:r>
              <a:rPr lang="fr-FR" b="0" i="1" u="sng" dirty="0">
                <a:solidFill>
                  <a:srgbClr val="7451EB"/>
                </a:solidFill>
                <a:effectLst/>
                <a:latin typeface="Montserrat" panose="00000500000000000000" pitchFamily="2" charset="0"/>
                <a:hlinkClick r:id="rId4"/>
              </a:rPr>
              <a:t>point unique de défaillance</a:t>
            </a:r>
            <a:r>
              <a:rPr lang="fr-FR" b="0" i="0" dirty="0">
                <a:effectLst/>
                <a:latin typeface="Montserrat" panose="00000500000000000000" pitchFamily="2" charset="0"/>
              </a:rPr>
              <a:t>. Cependant, cette stratégie de tolérance aux pannes nécessite de pouvoir recréer l'état du nœud en échec. Il s'agit d'une question d'autant plus complexes que nous parlons ici de données dont le volume est important... Après tout, il s'agit de </a:t>
            </a:r>
            <a:r>
              <a:rPr lang="fr-FR" b="0" i="1" dirty="0">
                <a:effectLst/>
                <a:latin typeface="Montserrat" panose="00000500000000000000" pitchFamily="2" charset="0"/>
              </a:rPr>
              <a:t>Big</a:t>
            </a:r>
            <a:r>
              <a:rPr lang="fr-FR" b="0" i="0" dirty="0">
                <a:effectLst/>
                <a:latin typeface="Montserrat" panose="00000500000000000000" pitchFamily="2" charset="0"/>
              </a:rPr>
              <a:t> Data !</a:t>
            </a:r>
          </a:p>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16</a:t>
            </a:fld>
            <a:endParaRPr lang="fr-FR"/>
          </a:p>
        </p:txBody>
      </p:sp>
    </p:spTree>
    <p:extLst>
      <p:ext uri="{BB962C8B-B14F-4D97-AF65-F5344CB8AC3E}">
        <p14:creationId xmlns:p14="http://schemas.microsoft.com/office/powerpoint/2010/main" val="855236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https://www.lemondeinformatique.fr/actualites/lire-hadoop-vs-spark-apache-5-choses-a-savoir-63271.html</a:t>
            </a:r>
          </a:p>
          <a:p>
            <a:r>
              <a:rPr lang="fr-FR" b="0" i="0" dirty="0">
                <a:solidFill>
                  <a:srgbClr val="3F4853"/>
                </a:solidFill>
                <a:effectLst/>
                <a:latin typeface="Libre Franklin" panose="020B0604020202020204" pitchFamily="2" charset="0"/>
              </a:rPr>
              <a:t>Alors que MapReduce fonctionne en étapes, Spark peut travailler sur la totalité des données en une seule fois.</a:t>
            </a:r>
          </a:p>
          <a:p>
            <a:r>
              <a:rPr lang="fr-FR" dirty="0"/>
              <a:t>Apache Spark est un moteur d'analyse unifié pour le traitement de données à grande échelle. Il fournit des API de haut niveau en Java, Scala, Python et R, ainsi qu'un moteur optimisé prenant en charge les graphiques d'exécution généraux. Il prend également en charge un riche ensemble d'outils de niveau supérieur, notamment </a:t>
            </a:r>
            <a:r>
              <a:rPr lang="fr-FR" dirty="0">
                <a:hlinkClick r:id="rId3"/>
              </a:rPr>
              <a:t>Spark SQL</a:t>
            </a:r>
            <a:r>
              <a:rPr lang="fr-FR" dirty="0"/>
              <a:t> pour SQL et le traitement de données structurées, </a:t>
            </a:r>
            <a:r>
              <a:rPr lang="fr-FR" dirty="0" err="1">
                <a:hlinkClick r:id="rId4"/>
              </a:rPr>
              <a:t>MLlib</a:t>
            </a:r>
            <a:r>
              <a:rPr lang="fr-FR" dirty="0"/>
              <a:t> pour l'apprentissage automatique, </a:t>
            </a:r>
            <a:r>
              <a:rPr lang="fr-FR" dirty="0" err="1">
                <a:hlinkClick r:id="rId5"/>
              </a:rPr>
              <a:t>GraphX</a:t>
            </a:r>
            <a:r>
              <a:rPr lang="fr-FR" dirty="0"/>
              <a:t> pour le traitement de graphes et </a:t>
            </a:r>
            <a:r>
              <a:rPr lang="fr-FR" dirty="0" err="1">
                <a:hlinkClick r:id="rId6"/>
              </a:rPr>
              <a:t>Structured</a:t>
            </a:r>
            <a:r>
              <a:rPr lang="fr-FR" dirty="0">
                <a:hlinkClick r:id="rId6"/>
              </a:rPr>
              <a:t> Streaming</a:t>
            </a:r>
            <a:r>
              <a:rPr lang="fr-FR" dirty="0"/>
              <a:t> pour le calcul incrémentiel et le traitement de flux.</a:t>
            </a:r>
          </a:p>
          <a:p>
            <a:r>
              <a:rPr lang="fr-FR" dirty="0"/>
              <a:t>Spark fournit également une API Python. Pour exécuter Spark de manière interactive dans un interpréteur Python, utilisez bin/</a:t>
            </a:r>
            <a:r>
              <a:rPr lang="fr-FR" dirty="0" err="1"/>
              <a:t>pyspark</a:t>
            </a:r>
            <a:r>
              <a:rPr lang="fr-FR" dirty="0"/>
              <a:t> :</a:t>
            </a:r>
          </a:p>
          <a:p>
            <a:r>
              <a:rPr lang="fr-FR" dirty="0"/>
              <a:t>./bin/</a:t>
            </a:r>
            <a:r>
              <a:rPr lang="fr-FR" dirty="0" err="1"/>
              <a:t>pyspark</a:t>
            </a:r>
            <a:r>
              <a:rPr lang="fr-FR" dirty="0"/>
              <a:t> --master local[2]</a:t>
            </a:r>
          </a:p>
          <a:p>
            <a:r>
              <a:rPr lang="fr-FR" dirty="0"/>
              <a:t>Des exemples d'applications sont également fournis en Python. Par </a:t>
            </a:r>
            <a:r>
              <a:rPr lang="fr-FR" dirty="0" err="1"/>
              <a:t>example</a:t>
            </a:r>
            <a:r>
              <a:rPr lang="fr-FR" dirty="0"/>
              <a:t>,</a:t>
            </a:r>
          </a:p>
          <a:p>
            <a:r>
              <a:rPr lang="fr-FR" dirty="0"/>
              <a:t>./bin/</a:t>
            </a:r>
            <a:r>
              <a:rPr lang="fr-FR" dirty="0" err="1"/>
              <a:t>spark-submit</a:t>
            </a:r>
            <a:r>
              <a:rPr lang="fr-FR" dirty="0"/>
              <a:t> examples/src/main/python/pi.py 10</a:t>
            </a:r>
          </a:p>
          <a:p>
            <a:endParaRPr lang="fr-FR" dirty="0"/>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17</a:t>
            </a:fld>
            <a:endParaRPr lang="fr-FR"/>
          </a:p>
        </p:txBody>
      </p:sp>
    </p:spTree>
    <p:extLst>
      <p:ext uri="{BB962C8B-B14F-4D97-AF65-F5344CB8AC3E}">
        <p14:creationId xmlns:p14="http://schemas.microsoft.com/office/powerpoint/2010/main" val="158300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18</a:t>
            </a:fld>
            <a:endParaRPr lang="fr-FR"/>
          </a:p>
        </p:txBody>
      </p:sp>
    </p:spTree>
    <p:extLst>
      <p:ext uri="{BB962C8B-B14F-4D97-AF65-F5344CB8AC3E}">
        <p14:creationId xmlns:p14="http://schemas.microsoft.com/office/powerpoint/2010/main" val="143934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https://blog.insightdatascience.com/simply-install-spark-cluster-mode-341843a52b88</a:t>
            </a:r>
          </a:p>
        </p:txBody>
      </p:sp>
      <p:sp>
        <p:nvSpPr>
          <p:cNvPr id="4" name="Espace réservé du numéro de diapositive 3"/>
          <p:cNvSpPr>
            <a:spLocks noGrp="1"/>
          </p:cNvSpPr>
          <p:nvPr>
            <p:ph type="sldNum" sz="quarter" idx="5"/>
          </p:nvPr>
        </p:nvSpPr>
        <p:spPr/>
        <p:txBody>
          <a:bodyPr/>
          <a:lstStyle/>
          <a:p>
            <a:fld id="{015E8A5E-F90B-40B1-9863-B8F234DD5A80}" type="slidenum">
              <a:rPr lang="fr-FR" smtClean="0"/>
              <a:t>19</a:t>
            </a:fld>
            <a:endParaRPr lang="fr-FR"/>
          </a:p>
        </p:txBody>
      </p:sp>
    </p:spTree>
    <p:extLst>
      <p:ext uri="{BB962C8B-B14F-4D97-AF65-F5344CB8AC3E}">
        <p14:creationId xmlns:p14="http://schemas.microsoft.com/office/powerpoint/2010/main" val="248683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20</a:t>
            </a:fld>
            <a:endParaRPr lang="fr-FR"/>
          </a:p>
        </p:txBody>
      </p:sp>
    </p:spTree>
    <p:extLst>
      <p:ext uri="{BB962C8B-B14F-4D97-AF65-F5344CB8AC3E}">
        <p14:creationId xmlns:p14="http://schemas.microsoft.com/office/powerpoint/2010/main" val="428831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21</a:t>
            </a:fld>
            <a:endParaRPr lang="fr-FR"/>
          </a:p>
        </p:txBody>
      </p:sp>
    </p:spTree>
    <p:extLst>
      <p:ext uri="{BB962C8B-B14F-4D97-AF65-F5344CB8AC3E}">
        <p14:creationId xmlns:p14="http://schemas.microsoft.com/office/powerpoint/2010/main" val="115273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AA8A231-FDF8-4574-A969-AC3B90D90B32}" type="slidenum">
              <a:rPr lang="fr-FR" smtClean="0"/>
              <a:t>22</a:t>
            </a:fld>
            <a:endParaRPr lang="fr-FR"/>
          </a:p>
        </p:txBody>
      </p:sp>
    </p:spTree>
    <p:extLst>
      <p:ext uri="{BB962C8B-B14F-4D97-AF65-F5344CB8AC3E}">
        <p14:creationId xmlns:p14="http://schemas.microsoft.com/office/powerpoint/2010/main" val="97131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Tree>
    <p:extLst>
      <p:ext uri="{BB962C8B-B14F-4D97-AF65-F5344CB8AC3E}">
        <p14:creationId xmlns:p14="http://schemas.microsoft.com/office/powerpoint/2010/main" val="2975825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50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8154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Tree>
    <p:extLst>
      <p:ext uri="{BB962C8B-B14F-4D97-AF65-F5344CB8AC3E}">
        <p14:creationId xmlns:p14="http://schemas.microsoft.com/office/powerpoint/2010/main" val="2211672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40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3146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2047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275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3764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85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86965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72126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Tree>
    <p:extLst>
      <p:ext uri="{BB962C8B-B14F-4D97-AF65-F5344CB8AC3E}">
        <p14:creationId xmlns:p14="http://schemas.microsoft.com/office/powerpoint/2010/main" val="336011387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2" r:id="rId6"/>
    <p:sldLayoutId id="2147483678" r:id="rId7"/>
    <p:sldLayoutId id="2147483679" r:id="rId8"/>
    <p:sldLayoutId id="2147483680" r:id="rId9"/>
    <p:sldLayoutId id="2147483681" r:id="rId10"/>
    <p:sldLayoutId id="2147483683" r:id="rId11"/>
    <p:sldLayoutId id="2147483690" r:id="rId12"/>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warpaints.net/viewtopic.php?f=57&amp;t=10376" TargetMode="External"/><Relationship Id="rId5" Type="http://schemas.openxmlformats.org/officeDocument/2006/relationships/image" Target="../media/image33.png"/><Relationship Id="rId4" Type="http://schemas.openxmlformats.org/officeDocument/2006/relationships/hyperlink" Target="http://studio-tomahawk.forumgratuit.org/t2028p50-saga-asterix-asterix-chez-les-pictes-et-fi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g"/><Relationship Id="rId12"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21.pn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sv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2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sv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svg"/><Relationship Id="rId10" Type="http://schemas.openxmlformats.org/officeDocument/2006/relationships/image" Target="../media/image56.sv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sv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9.xml"/><Relationship Id="rId16" Type="http://schemas.openxmlformats.org/officeDocument/2006/relationships/diagramColors" Target="../diagrams/colors9.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image" Target="../media/image21.png"/><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repo.anaconda.com/archive/Anaconda3-2021.05-Linux-x86_64.sh" TargetMode="Externa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databricks.com/applications/machine-learning/preprocess-data/transfer-learning-tensorflow.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hyperlink" Target="https://spark.apache.org/docs/latest/" TargetMode="External"/><Relationship Id="rId1" Type="http://schemas.openxmlformats.org/officeDocument/2006/relationships/slideLayout" Target="../slideLayouts/slideLayout2.xml"/><Relationship Id="rId6" Type="http://schemas.openxmlformats.org/officeDocument/2006/relationships/hyperlink" Target="https://spark.apache.org/docs/latest/structured-streaming-programming-guide.html" TargetMode="External"/><Relationship Id="rId5" Type="http://schemas.openxmlformats.org/officeDocument/2006/relationships/hyperlink" Target="https://spark.apache.org/docs/latest/graphx-programming-guide.html" TargetMode="External"/><Relationship Id="rId4" Type="http://schemas.openxmlformats.org/officeDocument/2006/relationships/hyperlink" Target="https://spark.apache.org/docs/latest/ml-guide.html"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behance.net/gallery/56802743/Fruit-application-project" TargetMode="External"/><Relationship Id="rId7" Type="http://schemas.openxmlformats.org/officeDocument/2006/relationships/diagramColors" Target="../diagrams/colors1.xml"/><Relationship Id="rId2" Type="http://schemas.openxmlformats.org/officeDocument/2006/relationships/image" Target="../media/image3.jp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anbumalar1991/fight-dataset" TargetMode="External"/><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0774112-AC6B-4045-91C1-E6F59C663FD8}"/>
              </a:ext>
            </a:extLst>
          </p:cNvPr>
          <p:cNvSpPr>
            <a:spLocks noGrp="1"/>
          </p:cNvSpPr>
          <p:nvPr>
            <p:ph type="ctrTitle"/>
          </p:nvPr>
        </p:nvSpPr>
        <p:spPr>
          <a:xfrm>
            <a:off x="5978914" y="893935"/>
            <a:ext cx="5364937" cy="3339390"/>
          </a:xfrm>
        </p:spPr>
        <p:txBody>
          <a:bodyPr anchor="ctr">
            <a:normAutofit fontScale="90000"/>
          </a:bodyPr>
          <a:lstStyle/>
          <a:p>
            <a:r>
              <a:rPr lang="fr-FR" sz="6000" dirty="0"/>
              <a:t>Fruits!</a:t>
            </a:r>
            <a:br>
              <a:rPr lang="fr-FR" sz="6000" dirty="0"/>
            </a:br>
            <a:r>
              <a:rPr lang="fr-FR" sz="6000" dirty="0"/>
              <a:t>Le robot cueilleur intelligent</a:t>
            </a:r>
          </a:p>
        </p:txBody>
      </p:sp>
      <p:sp>
        <p:nvSpPr>
          <p:cNvPr id="3" name="Sous-titre 2">
            <a:extLst>
              <a:ext uri="{FF2B5EF4-FFF2-40B4-BE49-F238E27FC236}">
                <a16:creationId xmlns:a16="http://schemas.microsoft.com/office/drawing/2014/main" id="{036E3350-CC67-4CBF-A94B-4A94E290F7E2}"/>
              </a:ext>
            </a:extLst>
          </p:cNvPr>
          <p:cNvSpPr>
            <a:spLocks noGrp="1"/>
          </p:cNvSpPr>
          <p:nvPr>
            <p:ph type="subTitle" idx="1"/>
          </p:nvPr>
        </p:nvSpPr>
        <p:spPr>
          <a:xfrm>
            <a:off x="5978915" y="4876803"/>
            <a:ext cx="5364936" cy="909848"/>
          </a:xfrm>
        </p:spPr>
        <p:txBody>
          <a:bodyPr anchor="t">
            <a:normAutofit fontScale="77500" lnSpcReduction="20000"/>
          </a:bodyPr>
          <a:lstStyle/>
          <a:p>
            <a:r>
              <a:rPr lang="fr-FR" dirty="0"/>
              <a:t>Développer dans un environnement Big Data, une chaîne de traitement d’images</a:t>
            </a:r>
          </a:p>
          <a:p>
            <a:r>
              <a:rPr lang="fr-FR" dirty="0"/>
              <a:t>incluant </a:t>
            </a:r>
            <a:r>
              <a:rPr lang="fr-FR" dirty="0" err="1"/>
              <a:t>preprocessing</a:t>
            </a:r>
            <a:r>
              <a:rPr lang="fr-FR" dirty="0"/>
              <a:t> et réduction de dimension</a:t>
            </a:r>
          </a:p>
        </p:txBody>
      </p:sp>
      <p:pic>
        <p:nvPicPr>
          <p:cNvPr id="14" name="Picture 3" descr="Peach fruit on a tree">
            <a:extLst>
              <a:ext uri="{FF2B5EF4-FFF2-40B4-BE49-F238E27FC236}">
                <a16:creationId xmlns:a16="http://schemas.microsoft.com/office/drawing/2014/main" id="{8FF29FC0-24D9-4764-A520-C3B395C1B785}"/>
              </a:ext>
            </a:extLst>
          </p:cNvPr>
          <p:cNvPicPr>
            <a:picLocks noChangeAspect="1"/>
          </p:cNvPicPr>
          <p:nvPr/>
        </p:nvPicPr>
        <p:blipFill rotWithShape="1">
          <a:blip r:embed="rId2"/>
          <a:srcRect l="40141" r="9099"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11" name="Straight Connector 10">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5" name="ZoneTexte 14">
            <a:extLst>
              <a:ext uri="{FF2B5EF4-FFF2-40B4-BE49-F238E27FC236}">
                <a16:creationId xmlns:a16="http://schemas.microsoft.com/office/drawing/2014/main" id="{D94E93BF-F1E8-46B0-B2BE-3DE2291DE0E7}"/>
              </a:ext>
            </a:extLst>
          </p:cNvPr>
          <p:cNvSpPr txBox="1"/>
          <p:nvPr/>
        </p:nvSpPr>
        <p:spPr>
          <a:xfrm>
            <a:off x="8612793" y="86731"/>
            <a:ext cx="3579207" cy="646331"/>
          </a:xfrm>
          <a:prstGeom prst="rect">
            <a:avLst/>
          </a:prstGeom>
          <a:noFill/>
        </p:spPr>
        <p:txBody>
          <a:bodyPr wrap="square">
            <a:spAutoFit/>
          </a:bodyPr>
          <a:lstStyle/>
          <a:p>
            <a:pPr algn="l"/>
            <a:r>
              <a:rPr lang="fr-FR" sz="1800" b="0" i="0" u="none" strike="noStrike" baseline="0" dirty="0">
                <a:latin typeface="CIDFont+F5"/>
              </a:rPr>
              <a:t>Anne Sophie Gimenez</a:t>
            </a:r>
          </a:p>
          <a:p>
            <a:pPr algn="l"/>
            <a:r>
              <a:rPr lang="fr-FR" sz="1800" b="0" i="0" u="none" strike="noStrike" baseline="0" dirty="0">
                <a:latin typeface="CIDFont+F5"/>
              </a:rPr>
              <a:t>P8 </a:t>
            </a:r>
            <a:r>
              <a:rPr lang="fr-FR" sz="1800" b="0" i="0" u="none" strike="noStrike" baseline="0" dirty="0" err="1">
                <a:latin typeface="CIDFont+F5"/>
              </a:rPr>
              <a:t>Datascientist</a:t>
            </a:r>
            <a:r>
              <a:rPr lang="fr-FR" sz="1800" b="0" i="0" u="none" strike="noStrike" baseline="0" dirty="0">
                <a:latin typeface="CIDFont+F5"/>
              </a:rPr>
              <a:t> – </a:t>
            </a:r>
            <a:r>
              <a:rPr lang="fr-FR" sz="1800" b="0" i="0" u="none" strike="noStrike" baseline="0" dirty="0" err="1">
                <a:latin typeface="CIDFont+F5"/>
              </a:rPr>
              <a:t>OpenClassrooms</a:t>
            </a:r>
            <a:endParaRPr lang="fr-FR" dirty="0"/>
          </a:p>
        </p:txBody>
      </p:sp>
    </p:spTree>
    <p:extLst>
      <p:ext uri="{BB962C8B-B14F-4D97-AF65-F5344CB8AC3E}">
        <p14:creationId xmlns:p14="http://schemas.microsoft.com/office/powerpoint/2010/main" val="6223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E1C9F1-CAB2-4213-8FF4-7E7FB7CA661D}"/>
              </a:ext>
            </a:extLst>
          </p:cNvPr>
          <p:cNvSpPr>
            <a:spLocks noGrp="1"/>
          </p:cNvSpPr>
          <p:nvPr>
            <p:ph type="body" sz="half" idx="2"/>
          </p:nvPr>
        </p:nvSpPr>
        <p:spPr>
          <a:xfrm>
            <a:off x="7888666" y="861848"/>
            <a:ext cx="3998534" cy="4920242"/>
          </a:xfrm>
        </p:spPr>
        <p:txBody>
          <a:bodyPr vert="horz" lIns="91440" tIns="45720" rIns="91440" bIns="45720" rtlCol="0">
            <a:normAutofit lnSpcReduction="10000"/>
          </a:bodyPr>
          <a:lstStyle/>
          <a:p>
            <a:pPr marL="525780" indent="-342900">
              <a:lnSpc>
                <a:spcPct val="100000"/>
              </a:lnSpc>
              <a:buClr>
                <a:schemeClr val="accent3"/>
              </a:buClr>
              <a:buSzPct val="150000"/>
              <a:buFont typeface="+mj-lt"/>
              <a:buAutoNum type="arabicPeriod"/>
            </a:pPr>
            <a:r>
              <a:rPr lang="fr-FR" sz="1600" b="0" i="0" dirty="0">
                <a:effectLst/>
              </a:rPr>
              <a:t>Les données reçues             </a:t>
            </a:r>
          </a:p>
          <a:p>
            <a:pPr marL="525780" indent="-342900">
              <a:lnSpc>
                <a:spcPct val="100000"/>
              </a:lnSpc>
              <a:buClr>
                <a:schemeClr val="accent3"/>
              </a:buClr>
              <a:buSzPct val="150000"/>
              <a:buFont typeface="+mj-lt"/>
              <a:buAutoNum type="arabicPeriod"/>
            </a:pPr>
            <a:r>
              <a:rPr lang="fr-FR" sz="1600" b="0" i="0" dirty="0">
                <a:effectLst/>
              </a:rPr>
              <a:t>Sont collectées à l'état brut dans le master </a:t>
            </a:r>
            <a:r>
              <a:rPr lang="fr-FR" sz="1600" b="0" i="0" dirty="0" err="1">
                <a:effectLst/>
              </a:rPr>
              <a:t>dataset</a:t>
            </a:r>
            <a:r>
              <a:rPr lang="fr-FR" sz="1600" b="0" i="0" dirty="0">
                <a:effectLst/>
              </a:rPr>
              <a:t> qui se trouve dans la batch layer. </a:t>
            </a:r>
          </a:p>
          <a:p>
            <a:pPr marL="525780" indent="-342900">
              <a:lnSpc>
                <a:spcPct val="100000"/>
              </a:lnSpc>
              <a:buClr>
                <a:schemeClr val="accent3"/>
              </a:buClr>
              <a:buSzPct val="150000"/>
              <a:buFont typeface="+mj-lt"/>
              <a:buAutoNum type="arabicPeriod"/>
            </a:pPr>
            <a:r>
              <a:rPr lang="fr-FR" sz="1600" b="0" i="0" dirty="0">
                <a:effectLst/>
              </a:rPr>
              <a:t>Puis sont agrégées et le résultat de ces agrégations est exposé aux clients par une vue dans la </a:t>
            </a:r>
            <a:r>
              <a:rPr lang="fr-FR" sz="1600" b="0" i="0" dirty="0" err="1">
                <a:effectLst/>
              </a:rPr>
              <a:t>serving</a:t>
            </a:r>
            <a:r>
              <a:rPr lang="fr-FR" sz="1600" b="0" i="0" dirty="0">
                <a:effectLst/>
              </a:rPr>
              <a:t> layer</a:t>
            </a:r>
            <a:r>
              <a:rPr lang="fr-FR" sz="1600" dirty="0"/>
              <a:t>, cela prend du temps</a:t>
            </a:r>
            <a:endParaRPr lang="fr-FR" sz="1600" b="0" i="0" dirty="0">
              <a:effectLst/>
            </a:endParaRPr>
          </a:p>
          <a:p>
            <a:pPr marL="525780" indent="-342900">
              <a:lnSpc>
                <a:spcPct val="100000"/>
              </a:lnSpc>
              <a:buClr>
                <a:schemeClr val="accent3"/>
              </a:buClr>
              <a:buSzPct val="150000"/>
              <a:buFont typeface="+mj-lt"/>
              <a:buAutoNum type="arabicPeriod"/>
            </a:pPr>
            <a:r>
              <a:rPr lang="fr-FR" sz="1600" b="0" i="0" dirty="0">
                <a:effectLst/>
              </a:rPr>
              <a:t>pour que les utilisateurs disposent à tout moment des données les plus fraîches, on stocke les données collectées en temps réel durant le calcul en batch dans la speed layer. </a:t>
            </a:r>
          </a:p>
          <a:p>
            <a:pPr marL="525780" indent="-342900">
              <a:lnSpc>
                <a:spcPct val="100000"/>
              </a:lnSpc>
              <a:buClr>
                <a:schemeClr val="accent3"/>
              </a:buClr>
              <a:buSzPct val="150000"/>
              <a:buFont typeface="+mj-lt"/>
              <a:buAutoNum type="arabicPeriod"/>
            </a:pPr>
            <a:r>
              <a:rPr lang="fr-FR" sz="1600" b="0" i="0" dirty="0">
                <a:effectLst/>
              </a:rPr>
              <a:t>Ces données sont exposées aux clients dans une vue temps réel. Les clients </a:t>
            </a:r>
            <a:r>
              <a:rPr lang="fr-FR" sz="1600" dirty="0"/>
              <a:t>doivent </a:t>
            </a:r>
            <a:r>
              <a:rPr lang="fr-FR" sz="1600" b="0" i="0" dirty="0">
                <a:effectLst/>
              </a:rPr>
              <a:t>faire la fusion de deux vues : la vue contenant les données traitées en batch, et la vue contenant les données temps réel.</a:t>
            </a:r>
            <a:endParaRPr lang="fr-FR" sz="1600" dirty="0"/>
          </a:p>
        </p:txBody>
      </p:sp>
      <p:pic>
        <p:nvPicPr>
          <p:cNvPr id="1026" name="Picture 2" descr="What is Lambda Architecture? and what Azure offers with its new Cosmos DB?  | SQL with Manoj">
            <a:extLst>
              <a:ext uri="{FF2B5EF4-FFF2-40B4-BE49-F238E27FC236}">
                <a16:creationId xmlns:a16="http://schemas.microsoft.com/office/drawing/2014/main" id="{3DABC633-67D8-443C-833D-96B5BF4FB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260727"/>
            <a:ext cx="6837177" cy="398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5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lipart, graphiques vectoriels&#10;&#10;Description générée automatiquement">
            <a:extLst>
              <a:ext uri="{FF2B5EF4-FFF2-40B4-BE49-F238E27FC236}">
                <a16:creationId xmlns:a16="http://schemas.microsoft.com/office/drawing/2014/main" id="{022FE71F-9168-4A6A-AEF7-17F8D134FF1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4662" y="2296790"/>
            <a:ext cx="2326370" cy="1221344"/>
          </a:xfrm>
          <a:prstGeom prst="rect">
            <a:avLst/>
          </a:prstGeom>
        </p:spPr>
      </p:pic>
      <p:pic>
        <p:nvPicPr>
          <p:cNvPr id="6" name="Graphique 5" descr="Serveur contour">
            <a:extLst>
              <a:ext uri="{FF2B5EF4-FFF2-40B4-BE49-F238E27FC236}">
                <a16:creationId xmlns:a16="http://schemas.microsoft.com/office/drawing/2014/main" id="{31AD5D4A-7951-4779-AA88-B3078DDF77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7201" y="3536486"/>
            <a:ext cx="914400" cy="914400"/>
          </a:xfrm>
          <a:prstGeom prst="rect">
            <a:avLst/>
          </a:prstGeom>
        </p:spPr>
      </p:pic>
      <p:pic>
        <p:nvPicPr>
          <p:cNvPr id="7" name="Graphique 6" descr="Informatique hébergé contour">
            <a:extLst>
              <a:ext uri="{FF2B5EF4-FFF2-40B4-BE49-F238E27FC236}">
                <a16:creationId xmlns:a16="http://schemas.microsoft.com/office/drawing/2014/main" id="{B7068D41-D9C9-47E3-8ECC-6A23DF3AA5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5563" y="3499782"/>
            <a:ext cx="914400" cy="914400"/>
          </a:xfrm>
          <a:prstGeom prst="rect">
            <a:avLst/>
          </a:prstGeom>
        </p:spPr>
      </p:pic>
      <p:sp>
        <p:nvSpPr>
          <p:cNvPr id="8" name="ZoneTexte 7">
            <a:extLst>
              <a:ext uri="{FF2B5EF4-FFF2-40B4-BE49-F238E27FC236}">
                <a16:creationId xmlns:a16="http://schemas.microsoft.com/office/drawing/2014/main" id="{021DD070-A77D-4CAB-8FAD-BA19DD6E227A}"/>
              </a:ext>
            </a:extLst>
          </p:cNvPr>
          <p:cNvSpPr txBox="1"/>
          <p:nvPr/>
        </p:nvSpPr>
        <p:spPr>
          <a:xfrm>
            <a:off x="1782613" y="4450886"/>
            <a:ext cx="2697020" cy="646331"/>
          </a:xfrm>
          <a:prstGeom prst="rect">
            <a:avLst/>
          </a:prstGeom>
          <a:noFill/>
        </p:spPr>
        <p:txBody>
          <a:bodyPr wrap="none" rtlCol="0">
            <a:spAutoFit/>
          </a:bodyPr>
          <a:lstStyle/>
          <a:p>
            <a:pPr algn="ctr"/>
            <a:r>
              <a:rPr lang="fr-FR" dirty="0">
                <a:latin typeface="+mj-lt"/>
              </a:rPr>
              <a:t>Set up solution Big Data </a:t>
            </a:r>
          </a:p>
          <a:p>
            <a:pPr algn="ctr"/>
            <a:r>
              <a:rPr lang="fr-FR" dirty="0">
                <a:latin typeface="+mj-lt"/>
              </a:rPr>
              <a:t>dans le cloud</a:t>
            </a:r>
          </a:p>
        </p:txBody>
      </p:sp>
      <p:pic>
        <p:nvPicPr>
          <p:cNvPr id="9" name="Image 8">
            <a:extLst>
              <a:ext uri="{FF2B5EF4-FFF2-40B4-BE49-F238E27FC236}">
                <a16:creationId xmlns:a16="http://schemas.microsoft.com/office/drawing/2014/main" id="{2E8D5C1A-AE4C-4E19-A3BF-0A5EA93261A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2895" y="2194762"/>
            <a:ext cx="1758824" cy="1270751"/>
          </a:xfrm>
          <a:prstGeom prst="rect">
            <a:avLst/>
          </a:prstGeom>
        </p:spPr>
      </p:pic>
      <p:pic>
        <p:nvPicPr>
          <p:cNvPr id="10" name="Graphique 9" descr="Forme pyramidale contour">
            <a:extLst>
              <a:ext uri="{FF2B5EF4-FFF2-40B4-BE49-F238E27FC236}">
                <a16:creationId xmlns:a16="http://schemas.microsoft.com/office/drawing/2014/main" id="{09C4A1CC-A11A-4890-9174-31F6EF96E4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02895" y="3475279"/>
            <a:ext cx="914400" cy="914400"/>
          </a:xfrm>
          <a:prstGeom prst="rect">
            <a:avLst/>
          </a:prstGeom>
        </p:spPr>
      </p:pic>
      <p:pic>
        <p:nvPicPr>
          <p:cNvPr id="11" name="Graphique 10" descr="Schéma de réseau contour">
            <a:extLst>
              <a:ext uri="{FF2B5EF4-FFF2-40B4-BE49-F238E27FC236}">
                <a16:creationId xmlns:a16="http://schemas.microsoft.com/office/drawing/2014/main" id="{8A6EE2CE-0A58-4F9D-BA6F-F8DEF26CFD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8148722" y="3435637"/>
            <a:ext cx="914400" cy="914400"/>
          </a:xfrm>
          <a:prstGeom prst="rect">
            <a:avLst/>
          </a:prstGeom>
        </p:spPr>
      </p:pic>
      <p:sp>
        <p:nvSpPr>
          <p:cNvPr id="18" name="Rectangle 17">
            <a:extLst>
              <a:ext uri="{FF2B5EF4-FFF2-40B4-BE49-F238E27FC236}">
                <a16:creationId xmlns:a16="http://schemas.microsoft.com/office/drawing/2014/main" id="{AE1A7CE4-CC3A-4699-BB7B-2974E37B3B2D}"/>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solidFill>
                <a:schemeClr val="bg1"/>
              </a:solidFill>
            </a:endParaRPr>
          </a:p>
        </p:txBody>
      </p:sp>
      <p:sp>
        <p:nvSpPr>
          <p:cNvPr id="12" name="ZoneTexte 11">
            <a:extLst>
              <a:ext uri="{FF2B5EF4-FFF2-40B4-BE49-F238E27FC236}">
                <a16:creationId xmlns:a16="http://schemas.microsoft.com/office/drawing/2014/main" id="{25980FAF-1CBA-4DB9-A482-A39F63848131}"/>
              </a:ext>
            </a:extLst>
          </p:cNvPr>
          <p:cNvSpPr txBox="1"/>
          <p:nvPr/>
        </p:nvSpPr>
        <p:spPr>
          <a:xfrm>
            <a:off x="6830926" y="4456824"/>
            <a:ext cx="2823850" cy="646331"/>
          </a:xfrm>
          <a:prstGeom prst="rect">
            <a:avLst/>
          </a:prstGeom>
          <a:noFill/>
        </p:spPr>
        <p:txBody>
          <a:bodyPr wrap="none" rtlCol="0">
            <a:spAutoFit/>
          </a:bodyPr>
          <a:lstStyle/>
          <a:p>
            <a:pPr algn="ctr"/>
            <a:r>
              <a:rPr lang="fr-FR" dirty="0" err="1">
                <a:latin typeface="+mj-lt"/>
              </a:rPr>
              <a:t>PoC</a:t>
            </a:r>
            <a:r>
              <a:rPr lang="fr-FR" dirty="0">
                <a:latin typeface="+mj-lt"/>
              </a:rPr>
              <a:t> </a:t>
            </a:r>
            <a:r>
              <a:rPr lang="fr-FR" dirty="0" err="1">
                <a:latin typeface="+mj-lt"/>
              </a:rPr>
              <a:t>preprocessing</a:t>
            </a:r>
            <a:r>
              <a:rPr lang="fr-FR" dirty="0">
                <a:latin typeface="+mj-lt"/>
              </a:rPr>
              <a:t> et PCA</a:t>
            </a:r>
          </a:p>
          <a:p>
            <a:pPr algn="ctr"/>
            <a:r>
              <a:rPr lang="fr-FR" dirty="0">
                <a:latin typeface="+mj-lt"/>
              </a:rPr>
              <a:t>sur qqs images</a:t>
            </a:r>
          </a:p>
        </p:txBody>
      </p:sp>
      <p:sp>
        <p:nvSpPr>
          <p:cNvPr id="2" name="Titre 1">
            <a:extLst>
              <a:ext uri="{FF2B5EF4-FFF2-40B4-BE49-F238E27FC236}">
                <a16:creationId xmlns:a16="http://schemas.microsoft.com/office/drawing/2014/main" id="{3E262787-71AA-4AA8-BCAF-4AA74A6CF7A2}"/>
              </a:ext>
            </a:extLst>
          </p:cNvPr>
          <p:cNvSpPr>
            <a:spLocks noGrp="1"/>
          </p:cNvSpPr>
          <p:nvPr>
            <p:ph type="title"/>
          </p:nvPr>
        </p:nvSpPr>
        <p:spPr>
          <a:xfrm>
            <a:off x="758952" y="758952"/>
            <a:ext cx="10220572" cy="1042954"/>
          </a:xfrm>
        </p:spPr>
        <p:txBody>
          <a:bodyPr/>
          <a:lstStyle/>
          <a:p>
            <a:r>
              <a:rPr lang="fr-FR" dirty="0">
                <a:solidFill>
                  <a:schemeClr val="bg1"/>
                </a:solidFill>
              </a:rPr>
              <a:t>2 outils principaux</a:t>
            </a:r>
          </a:p>
        </p:txBody>
      </p:sp>
    </p:spTree>
    <p:extLst>
      <p:ext uri="{BB962C8B-B14F-4D97-AF65-F5344CB8AC3E}">
        <p14:creationId xmlns:p14="http://schemas.microsoft.com/office/powerpoint/2010/main" val="92884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1" y="758952"/>
            <a:ext cx="9968521" cy="4754880"/>
          </a:xfrm>
        </p:spPr>
        <p:txBody>
          <a:bodyPr>
            <a:normAutofit/>
          </a:bodyPr>
          <a:lstStyle/>
          <a:p>
            <a:r>
              <a:rPr lang="fr-FR" sz="4400" dirty="0"/>
              <a:t>Mon approche sur cette preuve de concept et avec des ressources limitées</a:t>
            </a:r>
          </a:p>
        </p:txBody>
      </p:sp>
      <p:graphicFrame>
        <p:nvGraphicFramePr>
          <p:cNvPr id="4" name="Diagramme 3">
            <a:extLst>
              <a:ext uri="{FF2B5EF4-FFF2-40B4-BE49-F238E27FC236}">
                <a16:creationId xmlns:a16="http://schemas.microsoft.com/office/drawing/2014/main" id="{99E1F53E-A052-4746-891D-27213FF1F6E9}"/>
              </a:ext>
            </a:extLst>
          </p:cNvPr>
          <p:cNvGraphicFramePr/>
          <p:nvPr>
            <p:extLst>
              <p:ext uri="{D42A27DB-BD31-4B8C-83A1-F6EECF244321}">
                <p14:modId xmlns:p14="http://schemas.microsoft.com/office/powerpoint/2010/main" val="2054688819"/>
              </p:ext>
            </p:extLst>
          </p:nvPr>
        </p:nvGraphicFramePr>
        <p:xfrm>
          <a:off x="680225" y="1628078"/>
          <a:ext cx="10752824" cy="5229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6275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025B74-FEBB-4185-A949-36571E6620B2}"/>
              </a:ext>
            </a:extLst>
          </p:cNvPr>
          <p:cNvSpPr>
            <a:spLocks noGrp="1"/>
          </p:cNvSpPr>
          <p:nvPr>
            <p:ph type="title"/>
          </p:nvPr>
        </p:nvSpPr>
        <p:spPr/>
        <p:txBody>
          <a:bodyPr>
            <a:normAutofit fontScale="90000"/>
          </a:bodyPr>
          <a:lstStyle/>
          <a:p>
            <a:r>
              <a:rPr lang="fr-FR" dirty="0"/>
              <a:t>AWS Infrastructure as a Service (IaaS)</a:t>
            </a:r>
          </a:p>
        </p:txBody>
      </p:sp>
      <p:graphicFrame>
        <p:nvGraphicFramePr>
          <p:cNvPr id="16" name="Diagramme 15">
            <a:extLst>
              <a:ext uri="{FF2B5EF4-FFF2-40B4-BE49-F238E27FC236}">
                <a16:creationId xmlns:a16="http://schemas.microsoft.com/office/drawing/2014/main" id="{E0B45EDA-C290-4230-956F-FE318D7BD163}"/>
              </a:ext>
            </a:extLst>
          </p:cNvPr>
          <p:cNvGraphicFramePr/>
          <p:nvPr>
            <p:extLst>
              <p:ext uri="{D42A27DB-BD31-4B8C-83A1-F6EECF244321}">
                <p14:modId xmlns:p14="http://schemas.microsoft.com/office/powerpoint/2010/main" val="4022811395"/>
              </p:ext>
            </p:extLst>
          </p:nvPr>
        </p:nvGraphicFramePr>
        <p:xfrm>
          <a:off x="719192" y="1613043"/>
          <a:ext cx="10572108" cy="4869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250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782465"/>
          </a:xfrm>
        </p:spPr>
        <p:txBody>
          <a:bodyPr>
            <a:normAutofit fontScale="90000"/>
          </a:bodyPr>
          <a:lstStyle/>
          <a:p>
            <a:r>
              <a:rPr lang="fr-FR" dirty="0"/>
              <a:t>Les étapes</a:t>
            </a:r>
          </a:p>
        </p:txBody>
      </p:sp>
      <p:graphicFrame>
        <p:nvGraphicFramePr>
          <p:cNvPr id="6" name="Diagramme 5">
            <a:extLst>
              <a:ext uri="{FF2B5EF4-FFF2-40B4-BE49-F238E27FC236}">
                <a16:creationId xmlns:a16="http://schemas.microsoft.com/office/drawing/2014/main" id="{DC1C0D8F-A066-498A-90BF-AD7B09C1CD04}"/>
              </a:ext>
            </a:extLst>
          </p:cNvPr>
          <p:cNvGraphicFramePr/>
          <p:nvPr>
            <p:extLst>
              <p:ext uri="{D42A27DB-BD31-4B8C-83A1-F6EECF244321}">
                <p14:modId xmlns:p14="http://schemas.microsoft.com/office/powerpoint/2010/main" val="18596305"/>
              </p:ext>
            </p:extLst>
          </p:nvPr>
        </p:nvGraphicFramePr>
        <p:xfrm>
          <a:off x="365759" y="1240971"/>
          <a:ext cx="9666516" cy="4911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que 3" descr="Coche avec un remplissage uni">
            <a:extLst>
              <a:ext uri="{FF2B5EF4-FFF2-40B4-BE49-F238E27FC236}">
                <a16:creationId xmlns:a16="http://schemas.microsoft.com/office/drawing/2014/main" id="{FC78D331-F3AF-45F4-B404-DA6334A5F8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2416" y="1670635"/>
            <a:ext cx="914400" cy="914400"/>
          </a:xfrm>
          <a:prstGeom prst="rect">
            <a:avLst/>
          </a:prstGeom>
        </p:spPr>
      </p:pic>
      <p:pic>
        <p:nvPicPr>
          <p:cNvPr id="7" name="Graphique 6" descr="Coche avec un remplissage uni">
            <a:extLst>
              <a:ext uri="{FF2B5EF4-FFF2-40B4-BE49-F238E27FC236}">
                <a16:creationId xmlns:a16="http://schemas.microsoft.com/office/drawing/2014/main" id="{BD3EBF29-D829-469D-B3CC-F43DFA81C2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1345" y="3586051"/>
            <a:ext cx="914400" cy="914400"/>
          </a:xfrm>
          <a:prstGeom prst="rect">
            <a:avLst/>
          </a:prstGeom>
        </p:spPr>
      </p:pic>
      <p:pic>
        <p:nvPicPr>
          <p:cNvPr id="8" name="Graphique 7" descr="Coche avec un remplissage uni">
            <a:extLst>
              <a:ext uri="{FF2B5EF4-FFF2-40B4-BE49-F238E27FC236}">
                <a16:creationId xmlns:a16="http://schemas.microsoft.com/office/drawing/2014/main" id="{55EFCA32-39BC-48FE-9896-7CC2B0E1E5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4816" y="3696788"/>
            <a:ext cx="914400" cy="914400"/>
          </a:xfrm>
          <a:prstGeom prst="rect">
            <a:avLst/>
          </a:prstGeom>
        </p:spPr>
      </p:pic>
      <p:pic>
        <p:nvPicPr>
          <p:cNvPr id="9" name="Graphique 8" descr="Coche avec un remplissage uni">
            <a:extLst>
              <a:ext uri="{FF2B5EF4-FFF2-40B4-BE49-F238E27FC236}">
                <a16:creationId xmlns:a16="http://schemas.microsoft.com/office/drawing/2014/main" id="{FB48FB0A-1006-4A10-819C-F164AD9E28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49984" y="1541417"/>
            <a:ext cx="914400" cy="914400"/>
          </a:xfrm>
          <a:prstGeom prst="rect">
            <a:avLst/>
          </a:prstGeom>
        </p:spPr>
      </p:pic>
      <p:pic>
        <p:nvPicPr>
          <p:cNvPr id="10" name="Graphique 9" descr="Coche avec un remplissage uni">
            <a:extLst>
              <a:ext uri="{FF2B5EF4-FFF2-40B4-BE49-F238E27FC236}">
                <a16:creationId xmlns:a16="http://schemas.microsoft.com/office/drawing/2014/main" id="{23E980DC-A771-4CF4-B5E8-4565046172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8945" y="1695412"/>
            <a:ext cx="914400" cy="914400"/>
          </a:xfrm>
          <a:prstGeom prst="rect">
            <a:avLst/>
          </a:prstGeom>
        </p:spPr>
      </p:pic>
      <p:pic>
        <p:nvPicPr>
          <p:cNvPr id="11" name="Graphique 10" descr="Coche avec un remplissage uni">
            <a:extLst>
              <a:ext uri="{FF2B5EF4-FFF2-40B4-BE49-F238E27FC236}">
                <a16:creationId xmlns:a16="http://schemas.microsoft.com/office/drawing/2014/main" id="{2E6436A0-40FC-48FA-8046-F8593434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89002" y="3487784"/>
            <a:ext cx="914400" cy="914400"/>
          </a:xfrm>
          <a:prstGeom prst="rect">
            <a:avLst/>
          </a:prstGeom>
        </p:spPr>
      </p:pic>
    </p:spTree>
    <p:extLst>
      <p:ext uri="{BB962C8B-B14F-4D97-AF65-F5344CB8AC3E}">
        <p14:creationId xmlns:p14="http://schemas.microsoft.com/office/powerpoint/2010/main" val="190973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3" name="Straight Connector 1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re 3">
            <a:extLst>
              <a:ext uri="{FF2B5EF4-FFF2-40B4-BE49-F238E27FC236}">
                <a16:creationId xmlns:a16="http://schemas.microsoft.com/office/drawing/2014/main" id="{CD1BF934-2973-4A30-8166-68243FCA5980}"/>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200" i="1" kern="1200" spc="100" baseline="0">
                <a:solidFill>
                  <a:schemeClr val="bg1"/>
                </a:solidFill>
                <a:latin typeface="+mj-lt"/>
                <a:ea typeface="+mj-ea"/>
                <a:cs typeface="+mj-cs"/>
              </a:rPr>
              <a:t>Environnement cloud</a:t>
            </a:r>
          </a:p>
        </p:txBody>
      </p:sp>
      <p:pic>
        <p:nvPicPr>
          <p:cNvPr id="6" name="Espace réservé pour une image  5">
            <a:extLst>
              <a:ext uri="{FF2B5EF4-FFF2-40B4-BE49-F238E27FC236}">
                <a16:creationId xmlns:a16="http://schemas.microsoft.com/office/drawing/2014/main" id="{C90EBF8D-C189-4DB7-B743-FECC1D4BBD9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1" r="165"/>
          <a:stretch/>
        </p:blipFill>
        <p:spPr>
          <a:xfrm>
            <a:off x="4487880" y="1198865"/>
            <a:ext cx="7500125" cy="4299997"/>
          </a:xfrm>
          <a:prstGeom prst="rect">
            <a:avLst/>
          </a:prstGeom>
        </p:spPr>
      </p:pic>
      <p:sp>
        <p:nvSpPr>
          <p:cNvPr id="19"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78000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EC3F88-B1C9-4D27-B9F9-E8AA9B2978FC}"/>
              </a:ext>
            </a:extLst>
          </p:cNvPr>
          <p:cNvSpPr>
            <a:spLocks noGrp="1"/>
          </p:cNvSpPr>
          <p:nvPr>
            <p:ph type="title"/>
          </p:nvPr>
        </p:nvSpPr>
        <p:spPr/>
        <p:txBody>
          <a:bodyPr>
            <a:normAutofit fontScale="90000"/>
          </a:bodyPr>
          <a:lstStyle/>
          <a:p>
            <a:r>
              <a:rPr lang="fr-FR" dirty="0"/>
              <a:t>Recours au calcul distribué (Hadoop)</a:t>
            </a:r>
          </a:p>
        </p:txBody>
      </p:sp>
      <p:sp>
        <p:nvSpPr>
          <p:cNvPr id="9" name="Espace réservé du texte 8">
            <a:extLst>
              <a:ext uri="{FF2B5EF4-FFF2-40B4-BE49-F238E27FC236}">
                <a16:creationId xmlns:a16="http://schemas.microsoft.com/office/drawing/2014/main" id="{315AFF53-E964-4C8C-8B64-E8244EE6106E}"/>
              </a:ext>
            </a:extLst>
          </p:cNvPr>
          <p:cNvSpPr>
            <a:spLocks noGrp="1"/>
          </p:cNvSpPr>
          <p:nvPr>
            <p:ph type="body" idx="1"/>
          </p:nvPr>
        </p:nvSpPr>
        <p:spPr/>
        <p:txBody>
          <a:bodyPr/>
          <a:lstStyle/>
          <a:p>
            <a:r>
              <a:rPr lang="fr-FR" dirty="0"/>
              <a:t>Calcul parallèle</a:t>
            </a:r>
          </a:p>
        </p:txBody>
      </p:sp>
      <p:pic>
        <p:nvPicPr>
          <p:cNvPr id="14" name="Espace réservé du contenu 13">
            <a:extLst>
              <a:ext uri="{FF2B5EF4-FFF2-40B4-BE49-F238E27FC236}">
                <a16:creationId xmlns:a16="http://schemas.microsoft.com/office/drawing/2014/main" id="{317E64BA-46A1-449A-8915-5AA9EB0F830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33678"/>
          <a:stretch/>
        </p:blipFill>
        <p:spPr>
          <a:xfrm>
            <a:off x="1383592" y="2439071"/>
            <a:ext cx="3444966" cy="3278901"/>
          </a:xfrm>
        </p:spPr>
      </p:pic>
      <p:sp>
        <p:nvSpPr>
          <p:cNvPr id="11" name="Espace réservé du texte 10">
            <a:extLst>
              <a:ext uri="{FF2B5EF4-FFF2-40B4-BE49-F238E27FC236}">
                <a16:creationId xmlns:a16="http://schemas.microsoft.com/office/drawing/2014/main" id="{28D77A12-AF5A-4750-AA8F-1094FB364D74}"/>
              </a:ext>
            </a:extLst>
          </p:cNvPr>
          <p:cNvSpPr>
            <a:spLocks noGrp="1"/>
          </p:cNvSpPr>
          <p:nvPr>
            <p:ph type="body" sz="quarter" idx="3"/>
          </p:nvPr>
        </p:nvSpPr>
        <p:spPr/>
        <p:txBody>
          <a:bodyPr/>
          <a:lstStyle/>
          <a:p>
            <a:r>
              <a:rPr lang="fr-FR" dirty="0"/>
              <a:t>Calcul distribué</a:t>
            </a:r>
          </a:p>
        </p:txBody>
      </p:sp>
      <p:pic>
        <p:nvPicPr>
          <p:cNvPr id="16" name="Espace réservé du contenu 15" descr="Une image contenant texte, vêtements&#10;&#10;Description générée automatiquement">
            <a:extLst>
              <a:ext uri="{FF2B5EF4-FFF2-40B4-BE49-F238E27FC236}">
                <a16:creationId xmlns:a16="http://schemas.microsoft.com/office/drawing/2014/main" id="{FCA56295-382A-4D6F-8114-7D63ABE72D5E}"/>
              </a:ext>
            </a:extLst>
          </p:cNvPr>
          <p:cNvPicPr>
            <a:picLocks noGrp="1" noChangeAspect="1"/>
          </p:cNvPicPr>
          <p:nvPr>
            <p:ph sz="quarter" idx="4"/>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16039" y="2626257"/>
            <a:ext cx="5194300" cy="2707961"/>
          </a:xfrm>
        </p:spPr>
      </p:pic>
      <p:sp>
        <p:nvSpPr>
          <p:cNvPr id="19" name="ZoneTexte 18">
            <a:extLst>
              <a:ext uri="{FF2B5EF4-FFF2-40B4-BE49-F238E27FC236}">
                <a16:creationId xmlns:a16="http://schemas.microsoft.com/office/drawing/2014/main" id="{3F9281AD-AF07-4376-9E72-308F8A459149}"/>
              </a:ext>
            </a:extLst>
          </p:cNvPr>
          <p:cNvSpPr txBox="1"/>
          <p:nvPr/>
        </p:nvSpPr>
        <p:spPr>
          <a:xfrm>
            <a:off x="6929717" y="5759010"/>
            <a:ext cx="6096000" cy="646331"/>
          </a:xfrm>
          <a:prstGeom prst="rect">
            <a:avLst/>
          </a:prstGeom>
          <a:noFill/>
        </p:spPr>
        <p:txBody>
          <a:bodyPr wrap="square">
            <a:spAutoFit/>
          </a:bodyPr>
          <a:lstStyle/>
          <a:p>
            <a:r>
              <a:rPr lang="fr-FR" b="0" i="0" dirty="0">
                <a:effectLst/>
                <a:latin typeface="Montserrat" panose="00000500000000000000" pitchFamily="2" charset="0"/>
              </a:rPr>
              <a:t>plus grande tolérance aux pannes</a:t>
            </a:r>
          </a:p>
          <a:p>
            <a:r>
              <a:rPr lang="fr-FR" dirty="0">
                <a:latin typeface="Montserrat" panose="00000500000000000000" pitchFamily="2" charset="0"/>
              </a:rPr>
              <a:t>Meilleure gestion de l’incertitude</a:t>
            </a:r>
            <a:r>
              <a:rPr lang="fr-FR" b="0" i="0" dirty="0">
                <a:effectLst/>
                <a:latin typeface="Montserrat" panose="00000500000000000000" pitchFamily="2" charset="0"/>
              </a:rPr>
              <a:t> </a:t>
            </a:r>
            <a:endParaRPr lang="fr-FR" dirty="0"/>
          </a:p>
        </p:txBody>
      </p:sp>
    </p:spTree>
    <p:extLst>
      <p:ext uri="{BB962C8B-B14F-4D97-AF65-F5344CB8AC3E}">
        <p14:creationId xmlns:p14="http://schemas.microsoft.com/office/powerpoint/2010/main" val="1943385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7" name="Straight Connector 1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2FDAD1B5-F924-4084-ABBA-529BAFA9CE30}"/>
              </a:ext>
            </a:extLst>
          </p:cNvPr>
          <p:cNvSpPr>
            <a:spLocks noGrp="1"/>
          </p:cNvSpPr>
          <p:nvPr>
            <p:ph type="title"/>
          </p:nvPr>
        </p:nvSpPr>
        <p:spPr>
          <a:xfrm>
            <a:off x="758952" y="1128811"/>
            <a:ext cx="3447288" cy="2412248"/>
          </a:xfrm>
        </p:spPr>
        <p:txBody>
          <a:bodyPr vert="horz" lIns="91440" tIns="45720" rIns="91440" bIns="45720" rtlCol="0" anchor="b">
            <a:normAutofit/>
          </a:bodyPr>
          <a:lstStyle/>
          <a:p>
            <a:r>
              <a:rPr lang="en-US" sz="5400" i="1" kern="1200" spc="100" baseline="0" dirty="0">
                <a:solidFill>
                  <a:schemeClr val="bg1"/>
                </a:solidFill>
                <a:latin typeface="+mj-lt"/>
                <a:ea typeface="+mj-ea"/>
                <a:cs typeface="+mj-cs"/>
              </a:rPr>
              <a:t>Spark pour </a:t>
            </a:r>
            <a:r>
              <a:rPr lang="en-US" sz="5400" i="1" kern="1200" spc="100" baseline="0" dirty="0" err="1">
                <a:solidFill>
                  <a:schemeClr val="bg1"/>
                </a:solidFill>
                <a:latin typeface="+mj-lt"/>
                <a:ea typeface="+mj-ea"/>
                <a:cs typeface="+mj-cs"/>
              </a:rPr>
              <a:t>gagner</a:t>
            </a:r>
            <a:r>
              <a:rPr lang="en-US" sz="5400" i="1" kern="1200" spc="100" baseline="0" dirty="0">
                <a:solidFill>
                  <a:schemeClr val="bg1"/>
                </a:solidFill>
                <a:latin typeface="+mj-lt"/>
                <a:ea typeface="+mj-ea"/>
                <a:cs typeface="+mj-cs"/>
              </a:rPr>
              <a:t> en </a:t>
            </a:r>
            <a:r>
              <a:rPr lang="en-US" sz="5400" i="1" kern="1200" spc="100" baseline="0" dirty="0" err="1">
                <a:solidFill>
                  <a:schemeClr val="bg1"/>
                </a:solidFill>
                <a:latin typeface="+mj-lt"/>
                <a:ea typeface="+mj-ea"/>
                <a:cs typeface="+mj-cs"/>
              </a:rPr>
              <a:t>vitesse</a:t>
            </a:r>
            <a:endParaRPr lang="en-US" sz="5400" i="1" kern="1200" spc="100" baseline="0" dirty="0">
              <a:solidFill>
                <a:schemeClr val="bg1"/>
              </a:solidFill>
              <a:latin typeface="+mj-lt"/>
              <a:ea typeface="+mj-ea"/>
              <a:cs typeface="+mj-cs"/>
            </a:endParaRPr>
          </a:p>
        </p:txBody>
      </p:sp>
      <p:pic>
        <p:nvPicPr>
          <p:cNvPr id="9" name="Espace réservé du contenu 8">
            <a:extLst>
              <a:ext uri="{FF2B5EF4-FFF2-40B4-BE49-F238E27FC236}">
                <a16:creationId xmlns:a16="http://schemas.microsoft.com/office/drawing/2014/main" id="{8EF8AB9A-2C16-4B04-8AB1-F666678EFD03}"/>
              </a:ext>
            </a:extLst>
          </p:cNvPr>
          <p:cNvPicPr>
            <a:picLocks noGrp="1" noChangeAspect="1"/>
          </p:cNvPicPr>
          <p:nvPr>
            <p:ph idx="1"/>
          </p:nvPr>
        </p:nvPicPr>
        <p:blipFill>
          <a:blip r:embed="rId3"/>
          <a:stretch>
            <a:fillRect/>
          </a:stretch>
        </p:blipFill>
        <p:spPr>
          <a:xfrm>
            <a:off x="5796500" y="1850218"/>
            <a:ext cx="5640399" cy="3215027"/>
          </a:xfrm>
          <a:prstGeom prst="rect">
            <a:avLst/>
          </a:prstGeom>
        </p:spPr>
      </p:pic>
      <p:sp>
        <p:nvSpPr>
          <p:cNvPr id="2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1" name="Image 10">
            <a:extLst>
              <a:ext uri="{FF2B5EF4-FFF2-40B4-BE49-F238E27FC236}">
                <a16:creationId xmlns:a16="http://schemas.microsoft.com/office/drawing/2014/main" id="{9AD34811-2A12-4181-B0E6-AA1F2ECA3190}"/>
              </a:ext>
            </a:extLst>
          </p:cNvPr>
          <p:cNvPicPr>
            <a:picLocks noChangeAspect="1"/>
          </p:cNvPicPr>
          <p:nvPr/>
        </p:nvPicPr>
        <p:blipFill rotWithShape="1">
          <a:blip r:embed="rId4"/>
          <a:srcRect l="9457" r="8897"/>
          <a:stretch/>
        </p:blipFill>
        <p:spPr>
          <a:xfrm>
            <a:off x="1103782" y="3766535"/>
            <a:ext cx="2214304" cy="1806669"/>
          </a:xfrm>
          <a:prstGeom prst="rect">
            <a:avLst/>
          </a:prstGeom>
        </p:spPr>
      </p:pic>
    </p:spTree>
    <p:extLst>
      <p:ext uri="{BB962C8B-B14F-4D97-AF65-F5344CB8AC3E}">
        <p14:creationId xmlns:p14="http://schemas.microsoft.com/office/powerpoint/2010/main" val="309717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Apache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18</a:t>
            </a:fld>
            <a:endParaRPr lang="fr-FR" sz="1600" b="1" dirty="0"/>
          </a:p>
        </p:txBody>
      </p:sp>
      <p:pic>
        <p:nvPicPr>
          <p:cNvPr id="8" name="Image 4">
            <a:extLst>
              <a:ext uri="{FF2B5EF4-FFF2-40B4-BE49-F238E27FC236}">
                <a16:creationId xmlns:a16="http://schemas.microsoft.com/office/drawing/2014/main" id="{28FC9B27-BCB6-4C3E-884A-D4C7CDFA7826}"/>
              </a:ext>
            </a:extLst>
          </p:cNvPr>
          <p:cNvPicPr>
            <a:picLocks noChangeAspect="1"/>
          </p:cNvPicPr>
          <p:nvPr/>
        </p:nvPicPr>
        <p:blipFill>
          <a:blip r:embed="rId3"/>
          <a:stretch>
            <a:fillRect/>
          </a:stretch>
        </p:blipFill>
        <p:spPr>
          <a:xfrm>
            <a:off x="11359170" y="6339155"/>
            <a:ext cx="832829" cy="549667"/>
          </a:xfrm>
          <a:prstGeom prst="rect">
            <a:avLst/>
          </a:prstGeom>
        </p:spPr>
      </p:pic>
      <p:sp>
        <p:nvSpPr>
          <p:cNvPr id="22" name="TextBox 21">
            <a:extLst>
              <a:ext uri="{FF2B5EF4-FFF2-40B4-BE49-F238E27FC236}">
                <a16:creationId xmlns:a16="http://schemas.microsoft.com/office/drawing/2014/main" id="{7196B643-7C7E-4846-9DB6-3231A752AD93}"/>
              </a:ext>
            </a:extLst>
          </p:cNvPr>
          <p:cNvSpPr txBox="1"/>
          <p:nvPr/>
        </p:nvSpPr>
        <p:spPr>
          <a:xfrm>
            <a:off x="486303" y="2504638"/>
            <a:ext cx="11125459" cy="1200329"/>
          </a:xfrm>
          <a:prstGeom prst="rect">
            <a:avLst/>
          </a:prstGeom>
          <a:noFill/>
        </p:spPr>
        <p:txBody>
          <a:bodyPr wrap="square" rtlCol="0">
            <a:spAutoFit/>
          </a:bodyPr>
          <a:lstStyle/>
          <a:p>
            <a:pPr algn="just"/>
            <a:r>
              <a:rPr lang="fr-FR" sz="2400" dirty="0"/>
              <a:t>Apache Spark : Plateforme (</a:t>
            </a:r>
            <a:r>
              <a:rPr lang="fr-FR" sz="2400" i="1" dirty="0" err="1"/>
              <a:t>framework</a:t>
            </a:r>
            <a:r>
              <a:rPr lang="fr-FR" sz="2400" dirty="0"/>
              <a:t>) multi-langage et ensemble de bibliothèques pour le traitement parallélisé de données sur des grappes (</a:t>
            </a:r>
            <a:r>
              <a:rPr lang="fr-FR" sz="2400" i="1" dirty="0"/>
              <a:t>clusters</a:t>
            </a:r>
            <a:r>
              <a:rPr lang="fr-FR" sz="2400" dirty="0"/>
              <a:t>) d’ordinateurs.</a:t>
            </a:r>
          </a:p>
        </p:txBody>
      </p:sp>
      <p:pic>
        <p:nvPicPr>
          <p:cNvPr id="9" name="Picture 8">
            <a:extLst>
              <a:ext uri="{FF2B5EF4-FFF2-40B4-BE49-F238E27FC236}">
                <a16:creationId xmlns:a16="http://schemas.microsoft.com/office/drawing/2014/main" id="{DDC14CA8-24E0-4697-B288-F79F6218A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08" y="161816"/>
            <a:ext cx="2135204" cy="1111627"/>
          </a:xfrm>
          <a:prstGeom prst="rect">
            <a:avLst/>
          </a:prstGeom>
          <a:solidFill>
            <a:schemeClr val="tx1"/>
          </a:solidFill>
        </p:spPr>
      </p:pic>
      <p:sp>
        <p:nvSpPr>
          <p:cNvPr id="10" name="TextBox 9">
            <a:extLst>
              <a:ext uri="{FF2B5EF4-FFF2-40B4-BE49-F238E27FC236}">
                <a16:creationId xmlns:a16="http://schemas.microsoft.com/office/drawing/2014/main" id="{E159F9E0-594E-4293-90D2-FEF949B15E5B}"/>
              </a:ext>
            </a:extLst>
          </p:cNvPr>
          <p:cNvSpPr txBox="1"/>
          <p:nvPr/>
        </p:nvSpPr>
        <p:spPr>
          <a:xfrm>
            <a:off x="1017140" y="3965824"/>
            <a:ext cx="7387119" cy="1200329"/>
          </a:xfrm>
          <a:prstGeom prst="rect">
            <a:avLst/>
          </a:prstGeom>
          <a:noFill/>
        </p:spPr>
        <p:txBody>
          <a:bodyPr wrap="square" rtlCol="0">
            <a:spAutoFit/>
          </a:bodyPr>
          <a:lstStyle/>
          <a:p>
            <a:pPr marL="285750" indent="-285750">
              <a:buFont typeface="Arial" panose="020B0604020202020204" pitchFamily="34" charset="0"/>
              <a:buChar char="•"/>
            </a:pPr>
            <a:r>
              <a:rPr lang="fr-FR" sz="2400" dirty="0"/>
              <a:t>Open-source</a:t>
            </a:r>
          </a:p>
          <a:p>
            <a:pPr marL="285750" indent="-285750">
              <a:buFont typeface="Arial" panose="020B0604020202020204" pitchFamily="34" charset="0"/>
              <a:buChar char="•"/>
            </a:pPr>
            <a:r>
              <a:rPr lang="fr-FR" sz="2400" dirty="0"/>
              <a:t>Multi-langage : Scala, Java, Python, R…</a:t>
            </a:r>
          </a:p>
          <a:p>
            <a:pPr marL="285750" indent="-285750">
              <a:buFont typeface="Arial" panose="020B0604020202020204" pitchFamily="34" charset="0"/>
              <a:buChar char="•"/>
            </a:pPr>
            <a:r>
              <a:rPr lang="fr-FR" sz="2400" dirty="0"/>
              <a:t>Stocke les résultats intermédiaires en RAM</a:t>
            </a:r>
          </a:p>
        </p:txBody>
      </p:sp>
    </p:spTree>
    <p:extLst>
      <p:ext uri="{BB962C8B-B14F-4D97-AF65-F5344CB8AC3E}">
        <p14:creationId xmlns:p14="http://schemas.microsoft.com/office/powerpoint/2010/main" val="304387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4719C-7DF3-4E4E-9C12-6556690EBB56}"/>
              </a:ext>
            </a:extLst>
          </p:cNvPr>
          <p:cNvSpPr>
            <a:spLocks noGrp="1"/>
          </p:cNvSpPr>
          <p:nvPr>
            <p:ph type="title"/>
          </p:nvPr>
        </p:nvSpPr>
        <p:spPr>
          <a:xfrm>
            <a:off x="758952" y="144967"/>
            <a:ext cx="4913200" cy="5368865"/>
          </a:xfrm>
        </p:spPr>
        <p:txBody>
          <a:bodyPr>
            <a:normAutofit/>
          </a:bodyPr>
          <a:lstStyle/>
          <a:p>
            <a:r>
              <a:rPr lang="fr-FR" sz="4000" dirty="0" err="1"/>
              <a:t>PoC</a:t>
            </a:r>
            <a:r>
              <a:rPr lang="fr-FR" sz="4000" dirty="0"/>
              <a:t> </a:t>
            </a:r>
            <a:r>
              <a:rPr lang="fr-FR" sz="4000" dirty="0" err="1"/>
              <a:t>preprocessing</a:t>
            </a:r>
            <a:r>
              <a:rPr lang="fr-FR" sz="4000" dirty="0"/>
              <a:t> et PCA sur qqs images</a:t>
            </a:r>
          </a:p>
        </p:txBody>
      </p:sp>
      <p:sp>
        <p:nvSpPr>
          <p:cNvPr id="11" name="Rectangle : coins arrondis 10">
            <a:extLst>
              <a:ext uri="{FF2B5EF4-FFF2-40B4-BE49-F238E27FC236}">
                <a16:creationId xmlns:a16="http://schemas.microsoft.com/office/drawing/2014/main" id="{5B7AA667-AF7B-434B-8E75-B3977E725660}"/>
              </a:ext>
            </a:extLst>
          </p:cNvPr>
          <p:cNvSpPr/>
          <p:nvPr/>
        </p:nvSpPr>
        <p:spPr>
          <a:xfrm>
            <a:off x="502920"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Setup </a:t>
            </a:r>
            <a:r>
              <a:rPr lang="fr-FR" dirty="0" err="1"/>
              <a:t>spark</a:t>
            </a:r>
            <a:r>
              <a:rPr lang="fr-FR" dirty="0"/>
              <a:t> session / </a:t>
            </a:r>
            <a:r>
              <a:rPr lang="fr-FR" dirty="0" err="1"/>
              <a:t>context</a:t>
            </a:r>
            <a:endParaRPr lang="fr-FR" dirty="0"/>
          </a:p>
        </p:txBody>
      </p:sp>
      <p:sp>
        <p:nvSpPr>
          <p:cNvPr id="17" name="Rectangle : coins arrondis 16">
            <a:extLst>
              <a:ext uri="{FF2B5EF4-FFF2-40B4-BE49-F238E27FC236}">
                <a16:creationId xmlns:a16="http://schemas.microsoft.com/office/drawing/2014/main" id="{850CC08D-64FA-4B69-87C8-D665F787B036}"/>
              </a:ext>
            </a:extLst>
          </p:cNvPr>
          <p:cNvSpPr/>
          <p:nvPr/>
        </p:nvSpPr>
        <p:spPr>
          <a:xfrm>
            <a:off x="3509273"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Import données</a:t>
            </a:r>
          </a:p>
        </p:txBody>
      </p:sp>
      <p:pic>
        <p:nvPicPr>
          <p:cNvPr id="19" name="Graphique 18" descr="Base de données contour">
            <a:extLst>
              <a:ext uri="{FF2B5EF4-FFF2-40B4-BE49-F238E27FC236}">
                <a16:creationId xmlns:a16="http://schemas.microsoft.com/office/drawing/2014/main" id="{197F737A-1055-4A36-9944-2216CD0BBB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1573" y="4481742"/>
            <a:ext cx="788041" cy="788041"/>
          </a:xfrm>
          <a:prstGeom prst="rect">
            <a:avLst/>
          </a:prstGeom>
        </p:spPr>
      </p:pic>
      <p:pic>
        <p:nvPicPr>
          <p:cNvPr id="20" name="Picture 16">
            <a:extLst>
              <a:ext uri="{FF2B5EF4-FFF2-40B4-BE49-F238E27FC236}">
                <a16:creationId xmlns:a16="http://schemas.microsoft.com/office/drawing/2014/main" id="{130A3C81-E831-4378-8ED7-148987082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065" y="6077746"/>
            <a:ext cx="1012289" cy="390974"/>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que 20" descr="Base de données contour">
            <a:extLst>
              <a:ext uri="{FF2B5EF4-FFF2-40B4-BE49-F238E27FC236}">
                <a16:creationId xmlns:a16="http://schemas.microsoft.com/office/drawing/2014/main" id="{802FC1DD-A4FF-4C0A-A588-A30E3A15F0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5197" y="5841435"/>
            <a:ext cx="788041" cy="788041"/>
          </a:xfrm>
          <a:prstGeom prst="rect">
            <a:avLst/>
          </a:prstGeom>
        </p:spPr>
      </p:pic>
      <p:pic>
        <p:nvPicPr>
          <p:cNvPr id="22" name="Picture 10" descr="Pour fêter ses 15 ans, AWS S3 annonce 100 billions d&amp;#39;objets stockés | DCmag">
            <a:extLst>
              <a:ext uri="{FF2B5EF4-FFF2-40B4-BE49-F238E27FC236}">
                <a16:creationId xmlns:a16="http://schemas.microsoft.com/office/drawing/2014/main" id="{469BEF49-BB0C-4430-AB31-B449EFF44CB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6395" r="25202"/>
          <a:stretch/>
        </p:blipFill>
        <p:spPr bwMode="auto">
          <a:xfrm>
            <a:off x="3129050" y="4323417"/>
            <a:ext cx="1012292" cy="117640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descr="Une image contenant fruit, abricot&#10;&#10;Description générée automatiquement">
            <a:extLst>
              <a:ext uri="{FF2B5EF4-FFF2-40B4-BE49-F238E27FC236}">
                <a16:creationId xmlns:a16="http://schemas.microsoft.com/office/drawing/2014/main" id="{212D40D1-C86D-4BBF-AB6C-5D86D2EA06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669" y="4675391"/>
            <a:ext cx="720000" cy="720000"/>
          </a:xfrm>
          <a:prstGeom prst="rect">
            <a:avLst/>
          </a:prstGeom>
        </p:spPr>
      </p:pic>
      <p:pic>
        <p:nvPicPr>
          <p:cNvPr id="25" name="Image 24" descr="Une image contenant fruit, melon, melon d’Espagne&#10;&#10;Description générée automatiquement">
            <a:extLst>
              <a:ext uri="{FF2B5EF4-FFF2-40B4-BE49-F238E27FC236}">
                <a16:creationId xmlns:a16="http://schemas.microsoft.com/office/drawing/2014/main" id="{912FE50D-7488-46A2-A250-69AAC5844D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6958" y="4607208"/>
            <a:ext cx="720000" cy="720000"/>
          </a:xfrm>
          <a:prstGeom prst="rect">
            <a:avLst/>
          </a:prstGeom>
        </p:spPr>
      </p:pic>
      <p:pic>
        <p:nvPicPr>
          <p:cNvPr id="27" name="Image 26" descr="Une image contenant pomme, fruit&#10;&#10;Description générée automatiquement">
            <a:extLst>
              <a:ext uri="{FF2B5EF4-FFF2-40B4-BE49-F238E27FC236}">
                <a16:creationId xmlns:a16="http://schemas.microsoft.com/office/drawing/2014/main" id="{7253D1F0-001A-4D25-9BF4-32BCC02B17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6400" y="5707829"/>
            <a:ext cx="720000" cy="720000"/>
          </a:xfrm>
          <a:prstGeom prst="rect">
            <a:avLst/>
          </a:prstGeom>
        </p:spPr>
      </p:pic>
      <p:pic>
        <p:nvPicPr>
          <p:cNvPr id="29" name="Image 28">
            <a:extLst>
              <a:ext uri="{FF2B5EF4-FFF2-40B4-BE49-F238E27FC236}">
                <a16:creationId xmlns:a16="http://schemas.microsoft.com/office/drawing/2014/main" id="{350D7052-D0DD-4718-BE7F-44B3806FA5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2851" y="5683044"/>
            <a:ext cx="720000" cy="720000"/>
          </a:xfrm>
          <a:prstGeom prst="rect">
            <a:avLst/>
          </a:prstGeom>
        </p:spPr>
      </p:pic>
      <p:sp>
        <p:nvSpPr>
          <p:cNvPr id="30" name="Rectangle : coins arrondis 29">
            <a:extLst>
              <a:ext uri="{FF2B5EF4-FFF2-40B4-BE49-F238E27FC236}">
                <a16:creationId xmlns:a16="http://schemas.microsoft.com/office/drawing/2014/main" id="{B31F85DE-7020-4735-A300-008DC0F9FEED}"/>
              </a:ext>
            </a:extLst>
          </p:cNvPr>
          <p:cNvSpPr/>
          <p:nvPr/>
        </p:nvSpPr>
        <p:spPr>
          <a:xfrm>
            <a:off x="6515626"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Preprocessing</a:t>
            </a:r>
            <a:endParaRPr lang="fr-FR" dirty="0"/>
          </a:p>
        </p:txBody>
      </p:sp>
      <p:sp>
        <p:nvSpPr>
          <p:cNvPr id="31" name="Rectangle : coins arrondis 30">
            <a:extLst>
              <a:ext uri="{FF2B5EF4-FFF2-40B4-BE49-F238E27FC236}">
                <a16:creationId xmlns:a16="http://schemas.microsoft.com/office/drawing/2014/main" id="{A9DC2A48-A4ED-48BA-A8A8-3AFF22A14184}"/>
              </a:ext>
            </a:extLst>
          </p:cNvPr>
          <p:cNvSpPr/>
          <p:nvPr/>
        </p:nvSpPr>
        <p:spPr>
          <a:xfrm>
            <a:off x="9538721" y="3922776"/>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Postprocessing</a:t>
            </a:r>
            <a:endParaRPr lang="fr-FR" dirty="0"/>
          </a:p>
          <a:p>
            <a:pPr algn="ctr"/>
            <a:r>
              <a:rPr lang="fr-FR" dirty="0"/>
              <a:t>(standard </a:t>
            </a:r>
            <a:r>
              <a:rPr lang="fr-FR" dirty="0" err="1"/>
              <a:t>scaler</a:t>
            </a:r>
            <a:r>
              <a:rPr lang="fr-FR" dirty="0"/>
              <a:t>)</a:t>
            </a:r>
          </a:p>
        </p:txBody>
      </p:sp>
      <p:sp>
        <p:nvSpPr>
          <p:cNvPr id="32" name="Rectangle : coins arrondis 31">
            <a:extLst>
              <a:ext uri="{FF2B5EF4-FFF2-40B4-BE49-F238E27FC236}">
                <a16:creationId xmlns:a16="http://schemas.microsoft.com/office/drawing/2014/main" id="{29BC583C-3682-4163-8886-83D947A61065}"/>
              </a:ext>
            </a:extLst>
          </p:cNvPr>
          <p:cNvSpPr/>
          <p:nvPr/>
        </p:nvSpPr>
        <p:spPr>
          <a:xfrm>
            <a:off x="9538721" y="2598420"/>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Extraction de features</a:t>
            </a:r>
          </a:p>
        </p:txBody>
      </p:sp>
      <p:sp>
        <p:nvSpPr>
          <p:cNvPr id="33" name="Rectangle : coins arrondis 32">
            <a:extLst>
              <a:ext uri="{FF2B5EF4-FFF2-40B4-BE49-F238E27FC236}">
                <a16:creationId xmlns:a16="http://schemas.microsoft.com/office/drawing/2014/main" id="{2E63F227-5224-4539-BAA9-0A5BB5C84E9E}"/>
              </a:ext>
            </a:extLst>
          </p:cNvPr>
          <p:cNvSpPr/>
          <p:nvPr/>
        </p:nvSpPr>
        <p:spPr>
          <a:xfrm>
            <a:off x="9538721" y="5317427"/>
            <a:ext cx="2072640" cy="8305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PCA</a:t>
            </a:r>
          </a:p>
        </p:txBody>
      </p:sp>
      <p:cxnSp>
        <p:nvCxnSpPr>
          <p:cNvPr id="35" name="Connecteur droit avec flèche 34">
            <a:extLst>
              <a:ext uri="{FF2B5EF4-FFF2-40B4-BE49-F238E27FC236}">
                <a16:creationId xmlns:a16="http://schemas.microsoft.com/office/drawing/2014/main" id="{5A99ED53-EDC8-49F7-AD39-8705FA0FB840}"/>
              </a:ext>
            </a:extLst>
          </p:cNvPr>
          <p:cNvCxnSpPr>
            <a:cxnSpLocks/>
            <a:stCxn id="11" idx="3"/>
            <a:endCxn id="17" idx="1"/>
          </p:cNvCxnSpPr>
          <p:nvPr/>
        </p:nvCxnSpPr>
        <p:spPr>
          <a:xfrm>
            <a:off x="2575560" y="3013710"/>
            <a:ext cx="933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A40A7F96-AD67-4C5F-AEBC-DF5C56A672BE}"/>
              </a:ext>
            </a:extLst>
          </p:cNvPr>
          <p:cNvCxnSpPr>
            <a:cxnSpLocks/>
            <a:stCxn id="17" idx="3"/>
          </p:cNvCxnSpPr>
          <p:nvPr/>
        </p:nvCxnSpPr>
        <p:spPr>
          <a:xfrm>
            <a:off x="5581913" y="3013710"/>
            <a:ext cx="933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5EB5E48A-A932-4884-B05D-BDB7A1AE655E}"/>
              </a:ext>
            </a:extLst>
          </p:cNvPr>
          <p:cNvCxnSpPr>
            <a:cxnSpLocks/>
            <a:stCxn id="30" idx="3"/>
            <a:endCxn id="32" idx="1"/>
          </p:cNvCxnSpPr>
          <p:nvPr/>
        </p:nvCxnSpPr>
        <p:spPr>
          <a:xfrm>
            <a:off x="8588266" y="3013710"/>
            <a:ext cx="9504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1C39E317-2512-489B-8281-731F465591C8}"/>
              </a:ext>
            </a:extLst>
          </p:cNvPr>
          <p:cNvCxnSpPr>
            <a:cxnSpLocks/>
          </p:cNvCxnSpPr>
          <p:nvPr/>
        </p:nvCxnSpPr>
        <p:spPr>
          <a:xfrm>
            <a:off x="10575041" y="3429000"/>
            <a:ext cx="0" cy="493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545EDF82-4785-464B-BFCA-3366D47E1F49}"/>
              </a:ext>
            </a:extLst>
          </p:cNvPr>
          <p:cNvCxnSpPr>
            <a:cxnSpLocks/>
          </p:cNvCxnSpPr>
          <p:nvPr/>
        </p:nvCxnSpPr>
        <p:spPr>
          <a:xfrm>
            <a:off x="8588266" y="3013710"/>
            <a:ext cx="9337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eur droit avec flèche 49">
            <a:extLst>
              <a:ext uri="{FF2B5EF4-FFF2-40B4-BE49-F238E27FC236}">
                <a16:creationId xmlns:a16="http://schemas.microsoft.com/office/drawing/2014/main" id="{A0AC0433-EC18-4586-8F1E-1DF48BE96AA6}"/>
              </a:ext>
            </a:extLst>
          </p:cNvPr>
          <p:cNvCxnSpPr>
            <a:cxnSpLocks/>
          </p:cNvCxnSpPr>
          <p:nvPr/>
        </p:nvCxnSpPr>
        <p:spPr>
          <a:xfrm>
            <a:off x="10575041" y="4753356"/>
            <a:ext cx="0" cy="564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Image 57">
            <a:extLst>
              <a:ext uri="{FF2B5EF4-FFF2-40B4-BE49-F238E27FC236}">
                <a16:creationId xmlns:a16="http://schemas.microsoft.com/office/drawing/2014/main" id="{F3669F58-928C-435A-B281-394CAA354DD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994" y="1559939"/>
            <a:ext cx="1758824" cy="1270751"/>
          </a:xfrm>
          <a:prstGeom prst="rect">
            <a:avLst/>
          </a:prstGeom>
        </p:spPr>
      </p:pic>
      <p:pic>
        <p:nvPicPr>
          <p:cNvPr id="59" name="Picture 2" descr="Components of AWS EC2 | by AWS and More | Medium">
            <a:extLst>
              <a:ext uri="{FF2B5EF4-FFF2-40B4-BE49-F238E27FC236}">
                <a16:creationId xmlns:a16="http://schemas.microsoft.com/office/drawing/2014/main" id="{0A121908-0D44-4A9B-8A97-D64416620795}"/>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25128" t="5699" r="20022" b="13112"/>
          <a:stretch/>
        </p:blipFill>
        <p:spPr bwMode="auto">
          <a:xfrm>
            <a:off x="4101349" y="1588217"/>
            <a:ext cx="1004387" cy="83651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Connecteur droit avec flèche 59">
            <a:extLst>
              <a:ext uri="{FF2B5EF4-FFF2-40B4-BE49-F238E27FC236}">
                <a16:creationId xmlns:a16="http://schemas.microsoft.com/office/drawing/2014/main" id="{55B2185E-12A1-4F98-B997-00A070E40865}"/>
              </a:ext>
            </a:extLst>
          </p:cNvPr>
          <p:cNvCxnSpPr>
            <a:cxnSpLocks/>
          </p:cNvCxnSpPr>
          <p:nvPr/>
        </p:nvCxnSpPr>
        <p:spPr>
          <a:xfrm flipH="1" flipV="1">
            <a:off x="4545593" y="3429000"/>
            <a:ext cx="1" cy="1052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Connecteur droit avec flèche 63">
            <a:extLst>
              <a:ext uri="{FF2B5EF4-FFF2-40B4-BE49-F238E27FC236}">
                <a16:creationId xmlns:a16="http://schemas.microsoft.com/office/drawing/2014/main" id="{DEC6CEB6-19E0-4A27-A2F5-F5D921D1A9DB}"/>
              </a:ext>
            </a:extLst>
          </p:cNvPr>
          <p:cNvCxnSpPr>
            <a:cxnSpLocks/>
            <a:stCxn id="21" idx="0"/>
            <a:endCxn id="19" idx="2"/>
          </p:cNvCxnSpPr>
          <p:nvPr/>
        </p:nvCxnSpPr>
        <p:spPr>
          <a:xfrm flipH="1" flipV="1">
            <a:off x="4545594" y="5269783"/>
            <a:ext cx="3624" cy="571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eur : en angle 67">
            <a:extLst>
              <a:ext uri="{FF2B5EF4-FFF2-40B4-BE49-F238E27FC236}">
                <a16:creationId xmlns:a16="http://schemas.microsoft.com/office/drawing/2014/main" id="{FD4DF9F3-B761-4560-A865-6A3BC7F0142F}"/>
              </a:ext>
            </a:extLst>
          </p:cNvPr>
          <p:cNvCxnSpPr>
            <a:cxnSpLocks/>
            <a:stCxn id="33" idx="1"/>
            <a:endCxn id="19" idx="3"/>
          </p:cNvCxnSpPr>
          <p:nvPr/>
        </p:nvCxnSpPr>
        <p:spPr>
          <a:xfrm rot="10800000">
            <a:off x="4939615" y="4875763"/>
            <a:ext cx="4599107" cy="8569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Image 71">
            <a:extLst>
              <a:ext uri="{FF2B5EF4-FFF2-40B4-BE49-F238E27FC236}">
                <a16:creationId xmlns:a16="http://schemas.microsoft.com/office/drawing/2014/main" id="{192EC618-8C1D-48A6-A4CE-C0FF39727DB7}"/>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57413" y="4504569"/>
            <a:ext cx="1758824" cy="1270751"/>
          </a:xfrm>
          <a:prstGeom prst="rect">
            <a:avLst/>
          </a:prstGeom>
        </p:spPr>
      </p:pic>
    </p:spTree>
    <p:extLst>
      <p:ext uri="{BB962C8B-B14F-4D97-AF65-F5344CB8AC3E}">
        <p14:creationId xmlns:p14="http://schemas.microsoft.com/office/powerpoint/2010/main" val="3869504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4754880"/>
          </a:xfrm>
        </p:spPr>
        <p:txBody>
          <a:bodyPr/>
          <a:lstStyle/>
          <a:p>
            <a:r>
              <a:rPr lang="fr-FR" dirty="0"/>
              <a:t>Mission et contraintes</a:t>
            </a:r>
          </a:p>
        </p:txBody>
      </p:sp>
      <p:sp>
        <p:nvSpPr>
          <p:cNvPr id="3" name="Espace réservé du contenu 2">
            <a:extLst>
              <a:ext uri="{FF2B5EF4-FFF2-40B4-BE49-F238E27FC236}">
                <a16:creationId xmlns:a16="http://schemas.microsoft.com/office/drawing/2014/main" id="{6A0F3D20-9019-48C2-AF63-44874193782A}"/>
              </a:ext>
            </a:extLst>
          </p:cNvPr>
          <p:cNvSpPr>
            <a:spLocks noGrp="1"/>
          </p:cNvSpPr>
          <p:nvPr>
            <p:ph idx="1"/>
          </p:nvPr>
        </p:nvSpPr>
        <p:spPr>
          <a:xfrm>
            <a:off x="5184648" y="758952"/>
            <a:ext cx="6245352" cy="4754880"/>
          </a:xfrm>
        </p:spPr>
        <p:txBody>
          <a:bodyPr>
            <a:normAutofit/>
          </a:bodyPr>
          <a:lstStyle/>
          <a:p>
            <a:r>
              <a:rPr lang="fr-FR" dirty="0"/>
              <a:t>développer dans un environnement Big Data une première chaîne de traitement des données qui comprendra le </a:t>
            </a:r>
            <a:r>
              <a:rPr lang="fr-FR" dirty="0" err="1"/>
              <a:t>preprocessing</a:t>
            </a:r>
            <a:r>
              <a:rPr lang="fr-FR" dirty="0"/>
              <a:t> et une étape de réduction de dimension.</a:t>
            </a:r>
          </a:p>
          <a:p>
            <a:r>
              <a:rPr lang="fr-FR" dirty="0"/>
              <a:t>pas nécessaire d’entraîner un modèle pour le moment.</a:t>
            </a:r>
          </a:p>
          <a:p>
            <a:r>
              <a:rPr lang="fr-FR" dirty="0"/>
              <a:t> tenir compte dans vos développements du fait que le volume de données va augmenter très rapidement après la livraison de ce projet. </a:t>
            </a:r>
          </a:p>
          <a:p>
            <a:r>
              <a:rPr lang="fr-FR" dirty="0"/>
              <a:t>développer des scripts en </a:t>
            </a:r>
            <a:r>
              <a:rPr lang="fr-FR" dirty="0" err="1"/>
              <a:t>Pyspark</a:t>
            </a:r>
            <a:r>
              <a:rPr lang="fr-FR" dirty="0"/>
              <a:t> et utiliser par le cloud AWS pour profiter d’une architecture Big Data (EC2, S3, IAM), basée sur un serveur EC2 Linux.</a:t>
            </a:r>
          </a:p>
        </p:txBody>
      </p:sp>
    </p:spTree>
    <p:extLst>
      <p:ext uri="{BB962C8B-B14F-4D97-AF65-F5344CB8AC3E}">
        <p14:creationId xmlns:p14="http://schemas.microsoft.com/office/powerpoint/2010/main" val="386162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360503" y="165878"/>
            <a:ext cx="8178751" cy="722341"/>
          </a:xfrm>
        </p:spPr>
        <p:txBody>
          <a:bodyPr>
            <a:normAutofit fontScale="90000"/>
          </a:bodyPr>
          <a:lstStyle/>
          <a:p>
            <a:r>
              <a:rPr lang="fr-FR" b="1" cap="small" dirty="0"/>
              <a:t>Architecture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20</a:t>
            </a:fld>
            <a:endParaRPr lang="fr-FR" sz="1600" b="1" dirty="0"/>
          </a:p>
        </p:txBody>
      </p:sp>
      <p:cxnSp>
        <p:nvCxnSpPr>
          <p:cNvPr id="53" name="Straight Arrow Connector 52">
            <a:extLst>
              <a:ext uri="{FF2B5EF4-FFF2-40B4-BE49-F238E27FC236}">
                <a16:creationId xmlns:a16="http://schemas.microsoft.com/office/drawing/2014/main" id="{5F1324D4-0CAE-4FAF-866C-8FCC14797FF3}"/>
              </a:ext>
            </a:extLst>
          </p:cNvPr>
          <p:cNvCxnSpPr>
            <a:cxnSpLocks/>
            <a:stCxn id="41" idx="3"/>
            <a:endCxn id="7" idx="2"/>
          </p:cNvCxnSpPr>
          <p:nvPr/>
        </p:nvCxnSpPr>
        <p:spPr>
          <a:xfrm flipV="1">
            <a:off x="3400698" y="3510858"/>
            <a:ext cx="1294592" cy="32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E6852FA9-D643-48B6-86F0-44068048DFAF}"/>
              </a:ext>
            </a:extLst>
          </p:cNvPr>
          <p:cNvSpPr/>
          <p:nvPr/>
        </p:nvSpPr>
        <p:spPr>
          <a:xfrm>
            <a:off x="4695290" y="2552456"/>
            <a:ext cx="1952219" cy="1916803"/>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t>Spark Session</a:t>
            </a:r>
          </a:p>
        </p:txBody>
      </p:sp>
      <p:sp>
        <p:nvSpPr>
          <p:cNvPr id="96" name="Rectangle: Rounded Corners 95">
            <a:extLst>
              <a:ext uri="{FF2B5EF4-FFF2-40B4-BE49-F238E27FC236}">
                <a16:creationId xmlns:a16="http://schemas.microsoft.com/office/drawing/2014/main" id="{527D58C1-BC05-44E1-BAB1-74AF67D948F6}"/>
              </a:ext>
            </a:extLst>
          </p:cNvPr>
          <p:cNvSpPr/>
          <p:nvPr/>
        </p:nvSpPr>
        <p:spPr>
          <a:xfrm>
            <a:off x="7953908" y="1613043"/>
            <a:ext cx="3329077" cy="472611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dirty="0"/>
              <a:t>Spark Cluster (JVM)</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3" name="Rectangle: Rounded Corners 2">
            <a:extLst>
              <a:ext uri="{FF2B5EF4-FFF2-40B4-BE49-F238E27FC236}">
                <a16:creationId xmlns:a16="http://schemas.microsoft.com/office/drawing/2014/main" id="{B5F645DF-AA52-4C2D-A9DB-CC458E051EDB}"/>
              </a:ext>
            </a:extLst>
          </p:cNvPr>
          <p:cNvSpPr/>
          <p:nvPr/>
        </p:nvSpPr>
        <p:spPr>
          <a:xfrm>
            <a:off x="8404260" y="2216805"/>
            <a:ext cx="2508603" cy="844899"/>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Driver Spark</a:t>
            </a:r>
          </a:p>
        </p:txBody>
      </p:sp>
      <p:sp>
        <p:nvSpPr>
          <p:cNvPr id="12" name="Rectangle: Rounded Corners 11">
            <a:extLst>
              <a:ext uri="{FF2B5EF4-FFF2-40B4-BE49-F238E27FC236}">
                <a16:creationId xmlns:a16="http://schemas.microsoft.com/office/drawing/2014/main" id="{236382DB-D4F1-4730-A2A9-434D727C95AE}"/>
              </a:ext>
            </a:extLst>
          </p:cNvPr>
          <p:cNvSpPr/>
          <p:nvPr/>
        </p:nvSpPr>
        <p:spPr>
          <a:xfrm>
            <a:off x="8404261" y="329832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sp>
        <p:nvSpPr>
          <p:cNvPr id="66" name="Rectangle: Rounded Corners 65">
            <a:extLst>
              <a:ext uri="{FF2B5EF4-FFF2-40B4-BE49-F238E27FC236}">
                <a16:creationId xmlns:a16="http://schemas.microsoft.com/office/drawing/2014/main" id="{600A358F-278E-4FF7-A0DC-9F7A2E4D4F1B}"/>
              </a:ext>
            </a:extLst>
          </p:cNvPr>
          <p:cNvSpPr/>
          <p:nvPr/>
        </p:nvSpPr>
        <p:spPr>
          <a:xfrm>
            <a:off x="8404261" y="430625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sp>
        <p:nvSpPr>
          <p:cNvPr id="69" name="Rectangle: Rounded Corners 68">
            <a:extLst>
              <a:ext uri="{FF2B5EF4-FFF2-40B4-BE49-F238E27FC236}">
                <a16:creationId xmlns:a16="http://schemas.microsoft.com/office/drawing/2014/main" id="{34D68B0F-835B-48EF-A1BD-DEE7EF3E9714}"/>
              </a:ext>
            </a:extLst>
          </p:cNvPr>
          <p:cNvSpPr/>
          <p:nvPr/>
        </p:nvSpPr>
        <p:spPr>
          <a:xfrm>
            <a:off x="8404261" y="5314185"/>
            <a:ext cx="2508603" cy="844899"/>
          </a:xfrm>
          <a:prstGeom prst="roundRect">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GB" dirty="0"/>
              <a:t>Executor</a:t>
            </a:r>
            <a:endParaRPr lang="fr-FR" dirty="0"/>
          </a:p>
        </p:txBody>
      </p:sp>
      <p:cxnSp>
        <p:nvCxnSpPr>
          <p:cNvPr id="25" name="Connector: Elbow 24">
            <a:extLst>
              <a:ext uri="{FF2B5EF4-FFF2-40B4-BE49-F238E27FC236}">
                <a16:creationId xmlns:a16="http://schemas.microsoft.com/office/drawing/2014/main" id="{B0EE85CA-2F62-4EA3-8C4D-6D0D4124CE87}"/>
              </a:ext>
            </a:extLst>
          </p:cNvPr>
          <p:cNvCxnSpPr>
            <a:cxnSpLocks/>
            <a:stCxn id="3" idx="1"/>
            <a:endCxn id="12" idx="1"/>
          </p:cNvCxnSpPr>
          <p:nvPr/>
        </p:nvCxnSpPr>
        <p:spPr>
          <a:xfrm rot="10800000" flipH="1" flipV="1">
            <a:off x="8404259" y="2639255"/>
            <a:ext cx="1" cy="108152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7430E9EC-6BB9-4AC3-B8F1-AD47D37D49D1}"/>
              </a:ext>
            </a:extLst>
          </p:cNvPr>
          <p:cNvCxnSpPr>
            <a:cxnSpLocks/>
            <a:stCxn id="3" idx="1"/>
            <a:endCxn id="66" idx="1"/>
          </p:cNvCxnSpPr>
          <p:nvPr/>
        </p:nvCxnSpPr>
        <p:spPr>
          <a:xfrm rot="10800000" flipH="1" flipV="1">
            <a:off x="8404259" y="2639255"/>
            <a:ext cx="1" cy="208945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CB656D9-E5A5-484F-AC3C-D8B4D34C8A49}"/>
              </a:ext>
            </a:extLst>
          </p:cNvPr>
          <p:cNvCxnSpPr>
            <a:cxnSpLocks/>
            <a:stCxn id="3" idx="1"/>
            <a:endCxn id="69" idx="1"/>
          </p:cNvCxnSpPr>
          <p:nvPr/>
        </p:nvCxnSpPr>
        <p:spPr>
          <a:xfrm rot="10800000" flipH="1" flipV="1">
            <a:off x="8404259" y="2639255"/>
            <a:ext cx="1" cy="3097380"/>
          </a:xfrm>
          <a:prstGeom prst="bentConnector3">
            <a:avLst>
              <a:gd name="adj1" fmla="val -2286000000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F5FFE88-7243-4997-941C-B9D20AA0E4A2}"/>
              </a:ext>
            </a:extLst>
          </p:cNvPr>
          <p:cNvCxnSpPr>
            <a:cxnSpLocks/>
            <a:stCxn id="7" idx="0"/>
            <a:endCxn id="96" idx="0"/>
          </p:cNvCxnSpPr>
          <p:nvPr/>
        </p:nvCxnSpPr>
        <p:spPr>
          <a:xfrm rot="5400000" flipH="1" flipV="1">
            <a:off x="7175217" y="109227"/>
            <a:ext cx="939413" cy="3947047"/>
          </a:xfrm>
          <a:prstGeom prst="bentConnector3">
            <a:avLst>
              <a:gd name="adj1" fmla="val 12433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3F173B03-AA76-49A6-B1A2-2EF02FB8DF69}"/>
              </a:ext>
            </a:extLst>
          </p:cNvPr>
          <p:cNvGrpSpPr/>
          <p:nvPr/>
        </p:nvGrpSpPr>
        <p:grpSpPr>
          <a:xfrm>
            <a:off x="486749" y="2836425"/>
            <a:ext cx="2913949" cy="1355432"/>
            <a:chOff x="486749" y="1552155"/>
            <a:chExt cx="2913949" cy="1355432"/>
          </a:xfrm>
        </p:grpSpPr>
        <p:sp>
          <p:nvSpPr>
            <p:cNvPr id="41" name="Rectangle: Rounded Corners 40">
              <a:extLst>
                <a:ext uri="{FF2B5EF4-FFF2-40B4-BE49-F238E27FC236}">
                  <a16:creationId xmlns:a16="http://schemas.microsoft.com/office/drawing/2014/main" id="{C7724FD1-69AC-47E4-8617-3C3D11C65C7C}"/>
                </a:ext>
              </a:extLst>
            </p:cNvPr>
            <p:cNvSpPr/>
            <p:nvPr/>
          </p:nvSpPr>
          <p:spPr>
            <a:xfrm>
              <a:off x="486749" y="1552155"/>
              <a:ext cx="2913949" cy="1355432"/>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     Application </a:t>
              </a:r>
            </a:p>
            <a:p>
              <a:pPr algn="ctr"/>
              <a:r>
                <a:rPr lang="en-GB" sz="2400" dirty="0"/>
                <a:t>   Spark</a:t>
              </a:r>
            </a:p>
          </p:txBody>
        </p:sp>
        <p:pic>
          <p:nvPicPr>
            <p:cNvPr id="77" name="Graphic 76" descr="Disk">
              <a:extLst>
                <a:ext uri="{FF2B5EF4-FFF2-40B4-BE49-F238E27FC236}">
                  <a16:creationId xmlns:a16="http://schemas.microsoft.com/office/drawing/2014/main" id="{2625D0FA-74D8-4761-9DC9-DC18D0A16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517" y="1828307"/>
              <a:ext cx="776996" cy="776996"/>
            </a:xfrm>
            <a:prstGeom prst="rect">
              <a:avLst/>
            </a:prstGeom>
          </p:spPr>
        </p:pic>
      </p:grpSp>
    </p:spTree>
    <p:extLst>
      <p:ext uri="{BB962C8B-B14F-4D97-AF65-F5344CB8AC3E}">
        <p14:creationId xmlns:p14="http://schemas.microsoft.com/office/powerpoint/2010/main" val="2866230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Cluster Manager</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21</a:t>
            </a:fld>
            <a:endParaRPr lang="fr-FR" sz="1600" b="1" dirty="0"/>
          </a:p>
        </p:txBody>
      </p:sp>
      <p:pic>
        <p:nvPicPr>
          <p:cNvPr id="4" name="Picture 3">
            <a:extLst>
              <a:ext uri="{FF2B5EF4-FFF2-40B4-BE49-F238E27FC236}">
                <a16:creationId xmlns:a16="http://schemas.microsoft.com/office/drawing/2014/main" id="{0AC67F17-80C5-46E3-B1B2-AD973E84BC51}"/>
              </a:ext>
            </a:extLst>
          </p:cNvPr>
          <p:cNvPicPr>
            <a:picLocks noChangeAspect="1"/>
          </p:cNvPicPr>
          <p:nvPr/>
        </p:nvPicPr>
        <p:blipFill>
          <a:blip r:embed="rId3"/>
          <a:stretch>
            <a:fillRect/>
          </a:stretch>
        </p:blipFill>
        <p:spPr>
          <a:xfrm>
            <a:off x="227853" y="268620"/>
            <a:ext cx="2062754" cy="1310455"/>
          </a:xfrm>
          <a:prstGeom prst="rect">
            <a:avLst/>
          </a:prstGeom>
        </p:spPr>
      </p:pic>
      <p:grpSp>
        <p:nvGrpSpPr>
          <p:cNvPr id="23" name="Group 22">
            <a:extLst>
              <a:ext uri="{FF2B5EF4-FFF2-40B4-BE49-F238E27FC236}">
                <a16:creationId xmlns:a16="http://schemas.microsoft.com/office/drawing/2014/main" id="{634399EF-0BC7-4AAB-992A-8FC7155DE8B1}"/>
              </a:ext>
            </a:extLst>
          </p:cNvPr>
          <p:cNvGrpSpPr/>
          <p:nvPr/>
        </p:nvGrpSpPr>
        <p:grpSpPr>
          <a:xfrm>
            <a:off x="4196905" y="1141282"/>
            <a:ext cx="3154166" cy="1320450"/>
            <a:chOff x="647272" y="2373335"/>
            <a:chExt cx="2260315" cy="945224"/>
          </a:xfrm>
        </p:grpSpPr>
        <p:sp>
          <p:nvSpPr>
            <p:cNvPr id="3" name="Rectangle: Rounded Corners 2">
              <a:extLst>
                <a:ext uri="{FF2B5EF4-FFF2-40B4-BE49-F238E27FC236}">
                  <a16:creationId xmlns:a16="http://schemas.microsoft.com/office/drawing/2014/main" id="{B5F645DF-AA52-4C2D-A9DB-CC458E051EDB}"/>
                </a:ext>
              </a:extLst>
            </p:cNvPr>
            <p:cNvSpPr/>
            <p:nvPr/>
          </p:nvSpPr>
          <p:spPr>
            <a:xfrm>
              <a:off x="647272" y="2373335"/>
              <a:ext cx="2260315" cy="945224"/>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Master</a:t>
              </a:r>
            </a:p>
            <a:p>
              <a:pPr algn="ctr"/>
              <a:r>
                <a:rPr lang="en-GB" dirty="0"/>
                <a:t>(Driver)</a:t>
              </a:r>
              <a:endParaRPr lang="fr-FR" dirty="0"/>
            </a:p>
          </p:txBody>
        </p:sp>
        <p:pic>
          <p:nvPicPr>
            <p:cNvPr id="9" name="Graphic 8" descr="Captain">
              <a:extLst>
                <a:ext uri="{FF2B5EF4-FFF2-40B4-BE49-F238E27FC236}">
                  <a16:creationId xmlns:a16="http://schemas.microsoft.com/office/drawing/2014/main" id="{85E8D2C8-0F0B-448D-8E62-C65BD66C96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8699" y="2601288"/>
              <a:ext cx="535539" cy="535539"/>
            </a:xfrm>
            <a:prstGeom prst="rect">
              <a:avLst/>
            </a:prstGeom>
          </p:spPr>
        </p:pic>
        <p:pic>
          <p:nvPicPr>
            <p:cNvPr id="20" name="Graphique 9" descr="Ordinateur">
              <a:extLst>
                <a:ext uri="{FF2B5EF4-FFF2-40B4-BE49-F238E27FC236}">
                  <a16:creationId xmlns:a16="http://schemas.microsoft.com/office/drawing/2014/main" id="{93F6218C-79D3-4AF3-A6C5-E28D7E848AA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835"/>
            <a:stretch/>
          </p:blipFill>
          <p:spPr>
            <a:xfrm>
              <a:off x="801962" y="2373335"/>
              <a:ext cx="321551" cy="914400"/>
            </a:xfrm>
            <a:prstGeom prst="rect">
              <a:avLst/>
            </a:prstGeom>
          </p:spPr>
        </p:pic>
      </p:grpSp>
      <p:grpSp>
        <p:nvGrpSpPr>
          <p:cNvPr id="35" name="Group 34">
            <a:extLst>
              <a:ext uri="{FF2B5EF4-FFF2-40B4-BE49-F238E27FC236}">
                <a16:creationId xmlns:a16="http://schemas.microsoft.com/office/drawing/2014/main" id="{6C1E03B5-40BE-45FB-B64A-4E49E99E89FE}"/>
              </a:ext>
            </a:extLst>
          </p:cNvPr>
          <p:cNvGrpSpPr/>
          <p:nvPr/>
        </p:nvGrpSpPr>
        <p:grpSpPr>
          <a:xfrm>
            <a:off x="348367" y="2558265"/>
            <a:ext cx="5179130" cy="4089691"/>
            <a:chOff x="348367" y="2558265"/>
            <a:chExt cx="5179130" cy="4089691"/>
          </a:xfrm>
        </p:grpSpPr>
        <p:sp>
          <p:nvSpPr>
            <p:cNvPr id="12" name="Rectangle: Rounded Corners 11">
              <a:extLst>
                <a:ext uri="{FF2B5EF4-FFF2-40B4-BE49-F238E27FC236}">
                  <a16:creationId xmlns:a16="http://schemas.microsoft.com/office/drawing/2014/main" id="{236382DB-D4F1-4730-A2A9-434D727C95AE}"/>
                </a:ext>
              </a:extLst>
            </p:cNvPr>
            <p:cNvSpPr/>
            <p:nvPr/>
          </p:nvSpPr>
          <p:spPr>
            <a:xfrm>
              <a:off x="348367" y="2558265"/>
              <a:ext cx="5179130" cy="4089691"/>
            </a:xfrm>
            <a:prstGeom prst="round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t>Worker</a:t>
              </a:r>
              <a:endParaRPr lang="fr-FR" sz="3200" b="1" dirty="0"/>
            </a:p>
          </p:txBody>
        </p:sp>
        <p:pic>
          <p:nvPicPr>
            <p:cNvPr id="15" name="Graphique 9" descr="Ordinateur">
              <a:extLst>
                <a:ext uri="{FF2B5EF4-FFF2-40B4-BE49-F238E27FC236}">
                  <a16:creationId xmlns:a16="http://schemas.microsoft.com/office/drawing/2014/main" id="{E1C2A389-E370-4159-AEA5-069E7EBA104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l="64835"/>
            <a:stretch/>
          </p:blipFill>
          <p:spPr>
            <a:xfrm>
              <a:off x="654002" y="3147185"/>
              <a:ext cx="1210456" cy="3442195"/>
            </a:xfrm>
            <a:prstGeom prst="rect">
              <a:avLst/>
            </a:prstGeom>
          </p:spPr>
        </p:pic>
        <p:grpSp>
          <p:nvGrpSpPr>
            <p:cNvPr id="30" name="Group 29">
              <a:extLst>
                <a:ext uri="{FF2B5EF4-FFF2-40B4-BE49-F238E27FC236}">
                  <a16:creationId xmlns:a16="http://schemas.microsoft.com/office/drawing/2014/main" id="{40B08E72-703A-42D2-9A1A-D17033833BD4}"/>
                </a:ext>
              </a:extLst>
            </p:cNvPr>
            <p:cNvGrpSpPr/>
            <p:nvPr/>
          </p:nvGrpSpPr>
          <p:grpSpPr>
            <a:xfrm>
              <a:off x="2552041" y="5631988"/>
              <a:ext cx="2488061" cy="844899"/>
              <a:chOff x="2632471" y="3735471"/>
              <a:chExt cx="2488061" cy="844899"/>
            </a:xfrm>
          </p:grpSpPr>
          <p:sp>
            <p:nvSpPr>
              <p:cNvPr id="24" name="Rectangle: Rounded Corners 23">
                <a:extLst>
                  <a:ext uri="{FF2B5EF4-FFF2-40B4-BE49-F238E27FC236}">
                    <a16:creationId xmlns:a16="http://schemas.microsoft.com/office/drawing/2014/main" id="{3DCD29A4-BA20-4C1C-A42F-7D317CD7613C}"/>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26" name="Graphic 25" descr="Processor">
                <a:extLst>
                  <a:ext uri="{FF2B5EF4-FFF2-40B4-BE49-F238E27FC236}">
                    <a16:creationId xmlns:a16="http://schemas.microsoft.com/office/drawing/2014/main" id="{CB09F416-8EB6-4491-9408-B62CE8C1F9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sp>
          <p:nvSpPr>
            <p:cNvPr id="27" name="Rectangle: Rounded Corners 26">
              <a:extLst>
                <a:ext uri="{FF2B5EF4-FFF2-40B4-BE49-F238E27FC236}">
                  <a16:creationId xmlns:a16="http://schemas.microsoft.com/office/drawing/2014/main" id="{7D03C06F-75AD-4DE2-A1D0-E2D95B333402}"/>
                </a:ext>
              </a:extLst>
            </p:cNvPr>
            <p:cNvSpPr/>
            <p:nvPr/>
          </p:nvSpPr>
          <p:spPr>
            <a:xfrm>
              <a:off x="2552042" y="3556154"/>
              <a:ext cx="2488061" cy="844899"/>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Driver Spark</a:t>
              </a:r>
            </a:p>
          </p:txBody>
        </p:sp>
        <p:grpSp>
          <p:nvGrpSpPr>
            <p:cNvPr id="32" name="Group 31">
              <a:extLst>
                <a:ext uri="{FF2B5EF4-FFF2-40B4-BE49-F238E27FC236}">
                  <a16:creationId xmlns:a16="http://schemas.microsoft.com/office/drawing/2014/main" id="{7092B6E6-6531-41C4-9093-71AFBC49A17F}"/>
                </a:ext>
              </a:extLst>
            </p:cNvPr>
            <p:cNvGrpSpPr/>
            <p:nvPr/>
          </p:nvGrpSpPr>
          <p:grpSpPr>
            <a:xfrm>
              <a:off x="2557048" y="4594025"/>
              <a:ext cx="2488061" cy="844899"/>
              <a:chOff x="2632471" y="3735471"/>
              <a:chExt cx="2488061" cy="844899"/>
            </a:xfrm>
          </p:grpSpPr>
          <p:sp>
            <p:nvSpPr>
              <p:cNvPr id="33" name="Rectangle: Rounded Corners 32">
                <a:extLst>
                  <a:ext uri="{FF2B5EF4-FFF2-40B4-BE49-F238E27FC236}">
                    <a16:creationId xmlns:a16="http://schemas.microsoft.com/office/drawing/2014/main" id="{7492BAEA-B7E7-4E4E-992D-383C80D31D4D}"/>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34" name="Graphic 33" descr="Processor">
                <a:extLst>
                  <a:ext uri="{FF2B5EF4-FFF2-40B4-BE49-F238E27FC236}">
                    <a16:creationId xmlns:a16="http://schemas.microsoft.com/office/drawing/2014/main" id="{6713A3E4-A80D-42C4-9F58-4D41C0AAAC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grpSp>
        <p:nvGrpSpPr>
          <p:cNvPr id="36" name="Group 35">
            <a:extLst>
              <a:ext uri="{FF2B5EF4-FFF2-40B4-BE49-F238E27FC236}">
                <a16:creationId xmlns:a16="http://schemas.microsoft.com/office/drawing/2014/main" id="{3724B885-B244-4C93-A80E-3F72336DB3F5}"/>
              </a:ext>
            </a:extLst>
          </p:cNvPr>
          <p:cNvGrpSpPr/>
          <p:nvPr/>
        </p:nvGrpSpPr>
        <p:grpSpPr>
          <a:xfrm>
            <a:off x="6096000" y="2558264"/>
            <a:ext cx="5179130" cy="4089691"/>
            <a:chOff x="348367" y="2558265"/>
            <a:chExt cx="5179130" cy="4089691"/>
          </a:xfrm>
        </p:grpSpPr>
        <p:sp>
          <p:nvSpPr>
            <p:cNvPr id="37" name="Rectangle: Rounded Corners 36">
              <a:extLst>
                <a:ext uri="{FF2B5EF4-FFF2-40B4-BE49-F238E27FC236}">
                  <a16:creationId xmlns:a16="http://schemas.microsoft.com/office/drawing/2014/main" id="{36444720-BA6E-4586-AE4B-88E48AB596E8}"/>
                </a:ext>
              </a:extLst>
            </p:cNvPr>
            <p:cNvSpPr/>
            <p:nvPr/>
          </p:nvSpPr>
          <p:spPr>
            <a:xfrm>
              <a:off x="348367" y="2558265"/>
              <a:ext cx="5179130" cy="4089691"/>
            </a:xfrm>
            <a:prstGeom prst="round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t>Worker</a:t>
              </a:r>
              <a:endParaRPr lang="fr-FR" sz="3200" b="1" dirty="0"/>
            </a:p>
          </p:txBody>
        </p:sp>
        <p:pic>
          <p:nvPicPr>
            <p:cNvPr id="38" name="Graphique 9" descr="Ordinateur">
              <a:extLst>
                <a:ext uri="{FF2B5EF4-FFF2-40B4-BE49-F238E27FC236}">
                  <a16:creationId xmlns:a16="http://schemas.microsoft.com/office/drawing/2014/main" id="{6D1C1E3E-9BBE-4C2A-BA65-E50D297944D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8"/>
                </a:ext>
              </a:extLst>
            </a:blip>
            <a:srcRect l="64835"/>
            <a:stretch/>
          </p:blipFill>
          <p:spPr>
            <a:xfrm>
              <a:off x="654002" y="3147185"/>
              <a:ext cx="1210456" cy="3442195"/>
            </a:xfrm>
            <a:prstGeom prst="rect">
              <a:avLst/>
            </a:prstGeom>
          </p:spPr>
        </p:pic>
        <p:grpSp>
          <p:nvGrpSpPr>
            <p:cNvPr id="39" name="Group 38">
              <a:extLst>
                <a:ext uri="{FF2B5EF4-FFF2-40B4-BE49-F238E27FC236}">
                  <a16:creationId xmlns:a16="http://schemas.microsoft.com/office/drawing/2014/main" id="{E1E8CE2A-FB78-4961-8863-36C8EFFCCFFC}"/>
                </a:ext>
              </a:extLst>
            </p:cNvPr>
            <p:cNvGrpSpPr/>
            <p:nvPr/>
          </p:nvGrpSpPr>
          <p:grpSpPr>
            <a:xfrm>
              <a:off x="2552041" y="5631988"/>
              <a:ext cx="2488061" cy="844899"/>
              <a:chOff x="2632471" y="3735471"/>
              <a:chExt cx="2488061" cy="844899"/>
            </a:xfrm>
          </p:grpSpPr>
          <p:sp>
            <p:nvSpPr>
              <p:cNvPr id="46" name="Rectangle: Rounded Corners 45">
                <a:extLst>
                  <a:ext uri="{FF2B5EF4-FFF2-40B4-BE49-F238E27FC236}">
                    <a16:creationId xmlns:a16="http://schemas.microsoft.com/office/drawing/2014/main" id="{FBF4AB6A-575D-43AB-9B39-4BD4CD77567E}"/>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47" name="Graphic 46" descr="Processor">
                <a:extLst>
                  <a:ext uri="{FF2B5EF4-FFF2-40B4-BE49-F238E27FC236}">
                    <a16:creationId xmlns:a16="http://schemas.microsoft.com/office/drawing/2014/main" id="{70703DBD-2BF6-4DA0-857F-AAECF531BF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nvGrpSpPr>
            <p:cNvPr id="41" name="Group 40">
              <a:extLst>
                <a:ext uri="{FF2B5EF4-FFF2-40B4-BE49-F238E27FC236}">
                  <a16:creationId xmlns:a16="http://schemas.microsoft.com/office/drawing/2014/main" id="{317290D6-4512-48BE-9031-C4BB59C98FB4}"/>
                </a:ext>
              </a:extLst>
            </p:cNvPr>
            <p:cNvGrpSpPr/>
            <p:nvPr/>
          </p:nvGrpSpPr>
          <p:grpSpPr>
            <a:xfrm>
              <a:off x="2557048" y="4594025"/>
              <a:ext cx="2488061" cy="844899"/>
              <a:chOff x="2632471" y="3735471"/>
              <a:chExt cx="2488061" cy="844899"/>
            </a:xfrm>
          </p:grpSpPr>
          <p:sp>
            <p:nvSpPr>
              <p:cNvPr id="42" name="Rectangle: Rounded Corners 41">
                <a:extLst>
                  <a:ext uri="{FF2B5EF4-FFF2-40B4-BE49-F238E27FC236}">
                    <a16:creationId xmlns:a16="http://schemas.microsoft.com/office/drawing/2014/main" id="{D3058941-153F-4AF0-B1F4-683378269A34}"/>
                  </a:ext>
                </a:extLst>
              </p:cNvPr>
              <p:cNvSpPr/>
              <p:nvPr/>
            </p:nvSpPr>
            <p:spPr>
              <a:xfrm>
                <a:off x="2632471" y="3735471"/>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43" name="Graphic 42" descr="Processor">
                <a:extLst>
                  <a:ext uri="{FF2B5EF4-FFF2-40B4-BE49-F238E27FC236}">
                    <a16:creationId xmlns:a16="http://schemas.microsoft.com/office/drawing/2014/main" id="{5E7CBDCC-F292-4532-B82D-4355B56EDC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7335" y="3895860"/>
                <a:ext cx="524120" cy="524120"/>
              </a:xfrm>
              <a:prstGeom prst="rect">
                <a:avLst/>
              </a:prstGeom>
            </p:spPr>
          </p:pic>
        </p:grpSp>
      </p:grpSp>
      <p:sp>
        <p:nvSpPr>
          <p:cNvPr id="49" name="Rectangle: Rounded Corners 48">
            <a:extLst>
              <a:ext uri="{FF2B5EF4-FFF2-40B4-BE49-F238E27FC236}">
                <a16:creationId xmlns:a16="http://schemas.microsoft.com/office/drawing/2014/main" id="{D1C45BD6-FD9F-424D-9014-8C2AB4CA5DF8}"/>
              </a:ext>
            </a:extLst>
          </p:cNvPr>
          <p:cNvSpPr/>
          <p:nvPr/>
        </p:nvSpPr>
        <p:spPr>
          <a:xfrm>
            <a:off x="8299674" y="3588222"/>
            <a:ext cx="2488061" cy="844899"/>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dirty="0"/>
              <a:t>      Executor</a:t>
            </a:r>
            <a:endParaRPr lang="fr-FR" dirty="0"/>
          </a:p>
        </p:txBody>
      </p:sp>
      <p:pic>
        <p:nvPicPr>
          <p:cNvPr id="50" name="Graphic 49" descr="Processor">
            <a:extLst>
              <a:ext uri="{FF2B5EF4-FFF2-40B4-BE49-F238E27FC236}">
                <a16:creationId xmlns:a16="http://schemas.microsoft.com/office/drawing/2014/main" id="{06E1733F-6282-4848-8FDD-AE4A8E2999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44538" y="3748611"/>
            <a:ext cx="524120" cy="524120"/>
          </a:xfrm>
          <a:prstGeom prst="rect">
            <a:avLst/>
          </a:prstGeom>
        </p:spPr>
      </p:pic>
      <p:cxnSp>
        <p:nvCxnSpPr>
          <p:cNvPr id="52" name="Connector: Elbow 51">
            <a:extLst>
              <a:ext uri="{FF2B5EF4-FFF2-40B4-BE49-F238E27FC236}">
                <a16:creationId xmlns:a16="http://schemas.microsoft.com/office/drawing/2014/main" id="{780B5522-4B0E-4683-8527-34FF6FEC42B0}"/>
              </a:ext>
            </a:extLst>
          </p:cNvPr>
          <p:cNvCxnSpPr>
            <a:cxnSpLocks/>
            <a:stCxn id="3" idx="1"/>
            <a:endCxn id="12" idx="0"/>
          </p:cNvCxnSpPr>
          <p:nvPr/>
        </p:nvCxnSpPr>
        <p:spPr>
          <a:xfrm rot="10800000" flipV="1">
            <a:off x="2937933" y="1801507"/>
            <a:ext cx="1258973" cy="756758"/>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1BE9B00-8C5E-4FFA-8D59-9CDDF5C0073A}"/>
              </a:ext>
            </a:extLst>
          </p:cNvPr>
          <p:cNvCxnSpPr>
            <a:cxnSpLocks/>
            <a:stCxn id="3" idx="3"/>
            <a:endCxn id="37" idx="0"/>
          </p:cNvCxnSpPr>
          <p:nvPr/>
        </p:nvCxnSpPr>
        <p:spPr>
          <a:xfrm>
            <a:off x="7351071" y="1801507"/>
            <a:ext cx="1334494" cy="756757"/>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Pilot">
            <a:extLst>
              <a:ext uri="{FF2B5EF4-FFF2-40B4-BE49-F238E27FC236}">
                <a16:creationId xmlns:a16="http://schemas.microsoft.com/office/drawing/2014/main" id="{7D49C060-2443-4CCB-954C-905641DAA6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52041" y="3659248"/>
            <a:ext cx="638710" cy="638710"/>
          </a:xfrm>
          <a:prstGeom prst="rect">
            <a:avLst/>
          </a:prstGeom>
        </p:spPr>
      </p:pic>
      <p:pic>
        <p:nvPicPr>
          <p:cNvPr id="59" name="Graphic 58" descr="Processor">
            <a:extLst>
              <a:ext uri="{FF2B5EF4-FFF2-40B4-BE49-F238E27FC236}">
                <a16:creationId xmlns:a16="http://schemas.microsoft.com/office/drawing/2014/main" id="{A6848B18-9776-48C4-9273-B1DB620C224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70318" y="3744890"/>
            <a:ext cx="524120" cy="524120"/>
          </a:xfrm>
          <a:prstGeom prst="rect">
            <a:avLst/>
          </a:prstGeom>
        </p:spPr>
      </p:pic>
      <p:cxnSp>
        <p:nvCxnSpPr>
          <p:cNvPr id="62" name="Connector: Elbow 61">
            <a:extLst>
              <a:ext uri="{FF2B5EF4-FFF2-40B4-BE49-F238E27FC236}">
                <a16:creationId xmlns:a16="http://schemas.microsoft.com/office/drawing/2014/main" id="{D1BC0C91-173F-4E79-A862-443C84702602}"/>
              </a:ext>
            </a:extLst>
          </p:cNvPr>
          <p:cNvCxnSpPr>
            <a:cxnSpLocks/>
            <a:stCxn id="3" idx="2"/>
            <a:endCxn id="27" idx="3"/>
          </p:cNvCxnSpPr>
          <p:nvPr/>
        </p:nvCxnSpPr>
        <p:spPr>
          <a:xfrm rot="5400000">
            <a:off x="4648610" y="2853226"/>
            <a:ext cx="1516872" cy="73388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9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2622259" y="184265"/>
            <a:ext cx="8178751" cy="722341"/>
          </a:xfrm>
        </p:spPr>
        <p:txBody>
          <a:bodyPr>
            <a:normAutofit fontScale="90000"/>
          </a:bodyPr>
          <a:lstStyle/>
          <a:p>
            <a:r>
              <a:rPr lang="fr-FR" b="1" cap="small"/>
              <a:t>Application Spark</a:t>
            </a:r>
            <a:endParaRPr lang="en-GB" b="1" cap="small" dirty="0"/>
          </a:p>
        </p:txBody>
      </p:sp>
      <p:grpSp>
        <p:nvGrpSpPr>
          <p:cNvPr id="3" name="Groupe 2">
            <a:extLst>
              <a:ext uri="{FF2B5EF4-FFF2-40B4-BE49-F238E27FC236}">
                <a16:creationId xmlns:a16="http://schemas.microsoft.com/office/drawing/2014/main" id="{ED23C953-3213-4CA9-ADF4-A4E0C2809A1A}"/>
              </a:ext>
            </a:extLst>
          </p:cNvPr>
          <p:cNvGrpSpPr/>
          <p:nvPr/>
        </p:nvGrpSpPr>
        <p:grpSpPr>
          <a:xfrm>
            <a:off x="1075613" y="1260266"/>
            <a:ext cx="10505326" cy="5413469"/>
            <a:chOff x="462336" y="667839"/>
            <a:chExt cx="11414590" cy="6215842"/>
          </a:xfrm>
        </p:grpSpPr>
        <p:grpSp>
          <p:nvGrpSpPr>
            <p:cNvPr id="13" name="Group 12">
              <a:extLst>
                <a:ext uri="{FF2B5EF4-FFF2-40B4-BE49-F238E27FC236}">
                  <a16:creationId xmlns:a16="http://schemas.microsoft.com/office/drawing/2014/main" id="{CB145235-C3D0-4F09-A6D0-058C926ECFC0}"/>
                </a:ext>
              </a:extLst>
            </p:cNvPr>
            <p:cNvGrpSpPr/>
            <p:nvPr/>
          </p:nvGrpSpPr>
          <p:grpSpPr>
            <a:xfrm>
              <a:off x="462336" y="2811190"/>
              <a:ext cx="11414589" cy="1977828"/>
              <a:chOff x="462336" y="3544583"/>
              <a:chExt cx="11414589" cy="1977828"/>
            </a:xfrm>
          </p:grpSpPr>
          <p:graphicFrame>
            <p:nvGraphicFramePr>
              <p:cNvPr id="40" name="Diagram 39">
                <a:extLst>
                  <a:ext uri="{FF2B5EF4-FFF2-40B4-BE49-F238E27FC236}">
                    <a16:creationId xmlns:a16="http://schemas.microsoft.com/office/drawing/2014/main" id="{E13BE3DA-D372-4964-A936-DEDCE7EB3A85}"/>
                  </a:ext>
                </a:extLst>
              </p:cNvPr>
              <p:cNvGraphicFramePr/>
              <p:nvPr>
                <p:extLst>
                  <p:ext uri="{D42A27DB-BD31-4B8C-83A1-F6EECF244321}">
                    <p14:modId xmlns:p14="http://schemas.microsoft.com/office/powerpoint/2010/main" val="2275973654"/>
                  </p:ext>
                </p:extLst>
              </p:nvPr>
            </p:nvGraphicFramePr>
            <p:xfrm>
              <a:off x="462336" y="3919538"/>
              <a:ext cx="11414589" cy="160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29FE66A-93E4-4CC6-9E0D-F9E27888E71C}"/>
                  </a:ext>
                </a:extLst>
              </p:cNvPr>
              <p:cNvSpPr/>
              <p:nvPr/>
            </p:nvSpPr>
            <p:spPr>
              <a:xfrm>
                <a:off x="462336" y="3544583"/>
                <a:ext cx="11414589" cy="441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job Spark = ensemble d’étapes (</a:t>
                </a:r>
                <a:r>
                  <a:rPr lang="fr-FR" b="1" dirty="0"/>
                  <a:t>stages</a:t>
                </a:r>
                <a:r>
                  <a:rPr lang="fr-FR" dirty="0"/>
                  <a:t>). Il se termine par 1 </a:t>
                </a:r>
                <a:r>
                  <a:rPr lang="fr-FR" b="1" dirty="0"/>
                  <a:t>action</a:t>
                </a:r>
                <a:r>
                  <a:rPr lang="fr-FR" dirty="0"/>
                  <a:t> (résultat)</a:t>
                </a:r>
              </a:p>
            </p:txBody>
          </p:sp>
        </p:grpSp>
        <p:grpSp>
          <p:nvGrpSpPr>
            <p:cNvPr id="11" name="Group 10">
              <a:extLst>
                <a:ext uri="{FF2B5EF4-FFF2-40B4-BE49-F238E27FC236}">
                  <a16:creationId xmlns:a16="http://schemas.microsoft.com/office/drawing/2014/main" id="{F5E18093-18AF-4F15-A575-E0133476F6FB}"/>
                </a:ext>
              </a:extLst>
            </p:cNvPr>
            <p:cNvGrpSpPr/>
            <p:nvPr/>
          </p:nvGrpSpPr>
          <p:grpSpPr>
            <a:xfrm>
              <a:off x="462336" y="667839"/>
              <a:ext cx="11414590" cy="1993179"/>
              <a:chOff x="462336" y="1171266"/>
              <a:chExt cx="11414590" cy="1993179"/>
            </a:xfrm>
          </p:grpSpPr>
          <p:graphicFrame>
            <p:nvGraphicFramePr>
              <p:cNvPr id="5" name="Diagram 4">
                <a:extLst>
                  <a:ext uri="{FF2B5EF4-FFF2-40B4-BE49-F238E27FC236}">
                    <a16:creationId xmlns:a16="http://schemas.microsoft.com/office/drawing/2014/main" id="{2BC9FBFE-F24B-443F-A3D4-AE4FB86EEEF7}"/>
                  </a:ext>
                </a:extLst>
              </p:cNvPr>
              <p:cNvGraphicFramePr/>
              <p:nvPr/>
            </p:nvGraphicFramePr>
            <p:xfrm>
              <a:off x="462337" y="1561572"/>
              <a:ext cx="11414589" cy="160287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4" name="Rectangle 43">
                <a:extLst>
                  <a:ext uri="{FF2B5EF4-FFF2-40B4-BE49-F238E27FC236}">
                    <a16:creationId xmlns:a16="http://schemas.microsoft.com/office/drawing/2014/main" id="{A3ECCCFF-40BF-413E-BD94-4AEBCCCD8BA2}"/>
                  </a:ext>
                </a:extLst>
              </p:cNvPr>
              <p:cNvSpPr/>
              <p:nvPr/>
            </p:nvSpPr>
            <p:spPr>
              <a:xfrm>
                <a:off x="462336" y="1171266"/>
                <a:ext cx="11414589" cy="441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application Spark = 1 ensemble de </a:t>
                </a:r>
                <a:r>
                  <a:rPr lang="fr-FR" b="1" dirty="0"/>
                  <a:t>jobs</a:t>
                </a:r>
                <a:r>
                  <a:rPr lang="fr-FR" dirty="0"/>
                  <a:t> Spark</a:t>
                </a:r>
              </a:p>
            </p:txBody>
          </p:sp>
        </p:grpSp>
        <p:grpSp>
          <p:nvGrpSpPr>
            <p:cNvPr id="45" name="Group 44">
              <a:extLst>
                <a:ext uri="{FF2B5EF4-FFF2-40B4-BE49-F238E27FC236}">
                  <a16:creationId xmlns:a16="http://schemas.microsoft.com/office/drawing/2014/main" id="{9C254328-159D-4D6F-A707-5654223C8014}"/>
                </a:ext>
              </a:extLst>
            </p:cNvPr>
            <p:cNvGrpSpPr/>
            <p:nvPr/>
          </p:nvGrpSpPr>
          <p:grpSpPr>
            <a:xfrm>
              <a:off x="462336" y="4890502"/>
              <a:ext cx="11414590" cy="1993179"/>
              <a:chOff x="462336" y="1592502"/>
              <a:chExt cx="11414590" cy="1993179"/>
            </a:xfrm>
          </p:grpSpPr>
          <p:graphicFrame>
            <p:nvGraphicFramePr>
              <p:cNvPr id="48" name="Diagram 47">
                <a:extLst>
                  <a:ext uri="{FF2B5EF4-FFF2-40B4-BE49-F238E27FC236}">
                    <a16:creationId xmlns:a16="http://schemas.microsoft.com/office/drawing/2014/main" id="{F8D0143D-BD82-4474-AF3D-DC6529753775}"/>
                  </a:ext>
                </a:extLst>
              </p:cNvPr>
              <p:cNvGraphicFramePr/>
              <p:nvPr>
                <p:extLst>
                  <p:ext uri="{D42A27DB-BD31-4B8C-83A1-F6EECF244321}">
                    <p14:modId xmlns:p14="http://schemas.microsoft.com/office/powerpoint/2010/main" val="259531346"/>
                  </p:ext>
                </p:extLst>
              </p:nvPr>
            </p:nvGraphicFramePr>
            <p:xfrm>
              <a:off x="462337" y="1982808"/>
              <a:ext cx="11414589" cy="160287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51" name="Rectangle 50">
                <a:extLst>
                  <a:ext uri="{FF2B5EF4-FFF2-40B4-BE49-F238E27FC236}">
                    <a16:creationId xmlns:a16="http://schemas.microsoft.com/office/drawing/2014/main" id="{FBCBAD56-2A58-402B-93D5-2A52F98EFAA7}"/>
                  </a:ext>
                </a:extLst>
              </p:cNvPr>
              <p:cNvSpPr/>
              <p:nvPr/>
            </p:nvSpPr>
            <p:spPr>
              <a:xfrm>
                <a:off x="462336" y="1592502"/>
                <a:ext cx="11414589" cy="441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 étape (</a:t>
                </a:r>
                <a:r>
                  <a:rPr lang="fr-FR" i="1" dirty="0"/>
                  <a:t>stage</a:t>
                </a:r>
                <a:r>
                  <a:rPr lang="fr-FR" dirty="0"/>
                  <a:t>) Spark = 1 ensemble de </a:t>
                </a:r>
                <a:r>
                  <a:rPr lang="fr-FR" b="1" dirty="0"/>
                  <a:t>tâches</a:t>
                </a:r>
                <a:r>
                  <a:rPr lang="fr-FR" dirty="0"/>
                  <a:t> se terminant par 1 redistribution (</a:t>
                </a:r>
                <a:r>
                  <a:rPr lang="fr-FR" b="1" i="1" dirty="0" err="1"/>
                  <a:t>shuffle</a:t>
                </a:r>
                <a:r>
                  <a:rPr lang="fr-FR" dirty="0"/>
                  <a:t>)</a:t>
                </a:r>
              </a:p>
            </p:txBody>
          </p:sp>
        </p:grpSp>
      </p:grpSp>
    </p:spTree>
    <p:extLst>
      <p:ext uri="{BB962C8B-B14F-4D97-AF65-F5344CB8AC3E}">
        <p14:creationId xmlns:p14="http://schemas.microsoft.com/office/powerpoint/2010/main" val="429091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419A-49B0-418E-80CB-42594B300BD2}"/>
              </a:ext>
            </a:extLst>
          </p:cNvPr>
          <p:cNvSpPr>
            <a:spLocks noGrp="1"/>
          </p:cNvSpPr>
          <p:nvPr>
            <p:ph type="title"/>
          </p:nvPr>
        </p:nvSpPr>
        <p:spPr>
          <a:xfrm>
            <a:off x="3433011" y="348440"/>
            <a:ext cx="8178751" cy="722341"/>
          </a:xfrm>
        </p:spPr>
        <p:txBody>
          <a:bodyPr>
            <a:normAutofit fontScale="90000"/>
          </a:bodyPr>
          <a:lstStyle/>
          <a:p>
            <a:r>
              <a:rPr lang="fr-FR" b="1" cap="small" dirty="0"/>
              <a:t>Application Spark</a:t>
            </a:r>
            <a:endParaRPr lang="en-GB" b="1" cap="small" dirty="0"/>
          </a:p>
        </p:txBody>
      </p:sp>
      <p:sp>
        <p:nvSpPr>
          <p:cNvPr id="6" name="Espace réservé du numéro de diapositive 2">
            <a:extLst>
              <a:ext uri="{FF2B5EF4-FFF2-40B4-BE49-F238E27FC236}">
                <a16:creationId xmlns:a16="http://schemas.microsoft.com/office/drawing/2014/main" id="{76442820-B957-4E3F-837C-4D0E995BC418}"/>
              </a:ext>
            </a:extLst>
          </p:cNvPr>
          <p:cNvSpPr>
            <a:spLocks noGrp="1"/>
          </p:cNvSpPr>
          <p:nvPr>
            <p:ph type="sldNum" sz="quarter" idx="12"/>
          </p:nvPr>
        </p:nvSpPr>
        <p:spPr>
          <a:xfrm>
            <a:off x="10862452" y="381000"/>
            <a:ext cx="643748"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2EBEF4F-4056-4A7E-9612-F3E8B502E28B}" type="slidenum">
              <a:rPr lang="fr-FR" smtClean="0"/>
              <a:pPr/>
              <a:t>23</a:t>
            </a:fld>
            <a:endParaRPr lang="fr-FR" sz="1600" b="1" dirty="0"/>
          </a:p>
        </p:txBody>
      </p:sp>
      <p:pic>
        <p:nvPicPr>
          <p:cNvPr id="12" name="Image 4">
            <a:extLst>
              <a:ext uri="{FF2B5EF4-FFF2-40B4-BE49-F238E27FC236}">
                <a16:creationId xmlns:a16="http://schemas.microsoft.com/office/drawing/2014/main" id="{A318B7B4-209A-4360-8C46-1EAF6C9BC3EF}"/>
              </a:ext>
            </a:extLst>
          </p:cNvPr>
          <p:cNvPicPr>
            <a:picLocks noChangeAspect="1"/>
          </p:cNvPicPr>
          <p:nvPr/>
        </p:nvPicPr>
        <p:blipFill>
          <a:blip r:embed="rId3"/>
          <a:stretch>
            <a:fillRect/>
          </a:stretch>
        </p:blipFill>
        <p:spPr>
          <a:xfrm>
            <a:off x="603797" y="1461254"/>
            <a:ext cx="10755373" cy="4417386"/>
          </a:xfrm>
          <a:prstGeom prst="rect">
            <a:avLst/>
          </a:prstGeom>
        </p:spPr>
      </p:pic>
      <p:sp>
        <p:nvSpPr>
          <p:cNvPr id="15" name="Rectangle 14">
            <a:extLst>
              <a:ext uri="{FF2B5EF4-FFF2-40B4-BE49-F238E27FC236}">
                <a16:creationId xmlns:a16="http://schemas.microsoft.com/office/drawing/2014/main" id="{0E146435-83A4-4F45-BF78-24419AA018D8}"/>
              </a:ext>
            </a:extLst>
          </p:cNvPr>
          <p:cNvSpPr/>
          <p:nvPr/>
        </p:nvSpPr>
        <p:spPr>
          <a:xfrm>
            <a:off x="603796" y="6051473"/>
            <a:ext cx="10755373" cy="549668"/>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tâches sont réalisées en parallèles, sur une partition des données, par un seul </a:t>
            </a:r>
            <a:r>
              <a:rPr lang="fr-FR" i="1" dirty="0" err="1"/>
              <a:t>executor</a:t>
            </a:r>
            <a:r>
              <a:rPr lang="fr-FR" dirty="0"/>
              <a:t>.</a:t>
            </a:r>
          </a:p>
        </p:txBody>
      </p:sp>
      <p:pic>
        <p:nvPicPr>
          <p:cNvPr id="16" name="Picture 15">
            <a:extLst>
              <a:ext uri="{FF2B5EF4-FFF2-40B4-BE49-F238E27FC236}">
                <a16:creationId xmlns:a16="http://schemas.microsoft.com/office/drawing/2014/main" id="{9505A848-3598-4522-8AAB-5F3A418567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08" y="161816"/>
            <a:ext cx="2135204" cy="1111627"/>
          </a:xfrm>
          <a:prstGeom prst="rect">
            <a:avLst/>
          </a:prstGeom>
          <a:solidFill>
            <a:schemeClr val="tx1"/>
          </a:solidFill>
        </p:spPr>
      </p:pic>
    </p:spTree>
    <p:extLst>
      <p:ext uri="{BB962C8B-B14F-4D97-AF65-F5344CB8AC3E}">
        <p14:creationId xmlns:p14="http://schemas.microsoft.com/office/powerpoint/2010/main" val="2966916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4719C-7DF3-4E4E-9C12-6556690EBB56}"/>
              </a:ext>
            </a:extLst>
          </p:cNvPr>
          <p:cNvSpPr>
            <a:spLocks noGrp="1"/>
          </p:cNvSpPr>
          <p:nvPr>
            <p:ph type="title"/>
          </p:nvPr>
        </p:nvSpPr>
        <p:spPr>
          <a:xfrm>
            <a:off x="758952" y="580341"/>
            <a:ext cx="11027664" cy="657575"/>
          </a:xfrm>
        </p:spPr>
        <p:txBody>
          <a:bodyPr>
            <a:normAutofit fontScale="90000"/>
          </a:bodyPr>
          <a:lstStyle/>
          <a:p>
            <a:r>
              <a:rPr lang="fr-FR" dirty="0"/>
              <a:t>Session Spark et import data</a:t>
            </a:r>
          </a:p>
        </p:txBody>
      </p:sp>
      <p:graphicFrame>
        <p:nvGraphicFramePr>
          <p:cNvPr id="5" name="Espace réservé du contenu 4">
            <a:extLst>
              <a:ext uri="{FF2B5EF4-FFF2-40B4-BE49-F238E27FC236}">
                <a16:creationId xmlns:a16="http://schemas.microsoft.com/office/drawing/2014/main" id="{6C3AE51E-D06F-40EF-AF7B-D0818C214999}"/>
              </a:ext>
            </a:extLst>
          </p:cNvPr>
          <p:cNvGraphicFramePr>
            <a:graphicFrameLocks noGrp="1"/>
          </p:cNvGraphicFramePr>
          <p:nvPr>
            <p:ph idx="1"/>
            <p:extLst>
              <p:ext uri="{D42A27DB-BD31-4B8C-83A1-F6EECF244321}">
                <p14:modId xmlns:p14="http://schemas.microsoft.com/office/powerpoint/2010/main" val="1949746666"/>
              </p:ext>
            </p:extLst>
          </p:nvPr>
        </p:nvGraphicFramePr>
        <p:xfrm>
          <a:off x="758952" y="1523096"/>
          <a:ext cx="6245225" cy="4754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3390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6" name="Rectangle 2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5C1643A-091A-44A2-BAB8-048AF41AD37B}"/>
              </a:ext>
            </a:extLst>
          </p:cNvPr>
          <p:cNvSpPr>
            <a:spLocks noGrp="1"/>
          </p:cNvSpPr>
          <p:nvPr>
            <p:ph type="title"/>
          </p:nvPr>
        </p:nvSpPr>
        <p:spPr>
          <a:xfrm>
            <a:off x="5877532" y="1063255"/>
            <a:ext cx="5312254" cy="1806727"/>
          </a:xfrm>
        </p:spPr>
        <p:txBody>
          <a:bodyPr vert="horz" lIns="91440" tIns="45720" rIns="91440" bIns="45720" rtlCol="0" anchor="t">
            <a:normAutofit/>
          </a:bodyPr>
          <a:lstStyle/>
          <a:p>
            <a:r>
              <a:rPr lang="en-US" sz="4200" i="1" kern="1200" spc="100" baseline="0">
                <a:solidFill>
                  <a:schemeClr val="tx1">
                    <a:lumMod val="85000"/>
                    <a:lumOff val="15000"/>
                  </a:schemeClr>
                </a:solidFill>
                <a:latin typeface="+mj-lt"/>
                <a:ea typeface="+mj-ea"/>
                <a:cs typeface="+mj-cs"/>
              </a:rPr>
              <a:t>Pre-/post-processing and features extraction</a:t>
            </a:r>
          </a:p>
        </p:txBody>
      </p:sp>
      <p:pic>
        <p:nvPicPr>
          <p:cNvPr id="19" name="Espace réservé du contenu 18" descr="Pêches sur un arbre">
            <a:extLst>
              <a:ext uri="{FF2B5EF4-FFF2-40B4-BE49-F238E27FC236}">
                <a16:creationId xmlns:a16="http://schemas.microsoft.com/office/drawing/2014/main" id="{D18EE4F4-210A-4162-A7FD-2D92E79F2DA1}"/>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l="45231" r="4009" b="-1"/>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cxnSp>
        <p:nvCxnSpPr>
          <p:cNvPr id="28" name="Straight Connector 27">
            <a:extLst>
              <a:ext uri="{FF2B5EF4-FFF2-40B4-BE49-F238E27FC236}">
                <a16:creationId xmlns:a16="http://schemas.microsoft.com/office/drawing/2014/main" id="{C1FC086D-39EC-448D-97E7-FF23235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86332" y="3088919"/>
            <a:ext cx="52120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contenu 3">
            <a:extLst>
              <a:ext uri="{FF2B5EF4-FFF2-40B4-BE49-F238E27FC236}">
                <a16:creationId xmlns:a16="http://schemas.microsoft.com/office/drawing/2014/main" id="{873DE27B-1EFD-44E3-BF36-DFCB73E5C9F8}"/>
              </a:ext>
            </a:extLst>
          </p:cNvPr>
          <p:cNvSpPr>
            <a:spLocks noGrp="1"/>
          </p:cNvSpPr>
          <p:nvPr>
            <p:ph sz="half" idx="2"/>
          </p:nvPr>
        </p:nvSpPr>
        <p:spPr>
          <a:xfrm>
            <a:off x="5877532" y="3309582"/>
            <a:ext cx="5312254" cy="2485157"/>
          </a:xfrm>
        </p:spPr>
        <p:txBody>
          <a:bodyPr vert="horz" lIns="91440" tIns="45720" rIns="91440" bIns="45720" rtlCol="0">
            <a:normAutofit/>
          </a:bodyPr>
          <a:lstStyle/>
          <a:p>
            <a:r>
              <a:rPr lang="en-US"/>
              <a:t>Objectif : extraction de features</a:t>
            </a:r>
          </a:p>
          <a:p>
            <a:pPr lvl="1"/>
            <a:r>
              <a:rPr lang="en-US">
                <a:sym typeface="Wingdings" panose="05000000000000000000" pitchFamily="2" charset="2"/>
              </a:rPr>
              <a:t> création de n (feature) colonnes</a:t>
            </a:r>
          </a:p>
          <a:p>
            <a:endParaRPr lang="en-US"/>
          </a:p>
          <a:p>
            <a:r>
              <a:rPr lang="en-US"/>
              <a:t>Puis les formater pour la PCA</a:t>
            </a:r>
          </a:p>
          <a:p>
            <a:pPr lvl="1"/>
            <a:r>
              <a:rPr lang="en-US">
                <a:sym typeface="Wingdings" panose="05000000000000000000" pitchFamily="2" charset="2"/>
              </a:rPr>
              <a:t>Standard Scaler</a:t>
            </a:r>
            <a:endParaRPr lang="en-US"/>
          </a:p>
          <a:p>
            <a:endParaRPr lang="en-US"/>
          </a:p>
          <a:p>
            <a:endParaRPr lang="en-US" dirty="0"/>
          </a:p>
          <a:p>
            <a:pPr indent="0">
              <a:buFont typeface="Arial" panose="020B0604020202020204" pitchFamily="34" charset="0"/>
              <a:buNone/>
            </a:pPr>
            <a:endParaRPr lang="en-US"/>
          </a:p>
          <a:p>
            <a:endParaRPr lang="en-US"/>
          </a:p>
          <a:p>
            <a:endParaRPr lang="en-US"/>
          </a:p>
          <a:p>
            <a:endParaRPr lang="en-US"/>
          </a:p>
          <a:p>
            <a:endParaRPr lang="en-US"/>
          </a:p>
          <a:p>
            <a:endParaRPr lang="en-US"/>
          </a:p>
        </p:txBody>
      </p:sp>
      <p:sp>
        <p:nvSpPr>
          <p:cNvPr id="3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8659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lipart, graphiques vectoriels&#10;&#10;Description générée automatiquement">
            <a:extLst>
              <a:ext uri="{FF2B5EF4-FFF2-40B4-BE49-F238E27FC236}">
                <a16:creationId xmlns:a16="http://schemas.microsoft.com/office/drawing/2014/main" id="{022FE71F-9168-4A6A-AEF7-17F8D134FF1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4318" y="2269896"/>
            <a:ext cx="2326370" cy="1221344"/>
          </a:xfrm>
          <a:prstGeom prst="rect">
            <a:avLst/>
          </a:prstGeom>
        </p:spPr>
      </p:pic>
      <p:pic>
        <p:nvPicPr>
          <p:cNvPr id="9" name="Image 8">
            <a:extLst>
              <a:ext uri="{FF2B5EF4-FFF2-40B4-BE49-F238E27FC236}">
                <a16:creationId xmlns:a16="http://schemas.microsoft.com/office/drawing/2014/main" id="{2E8D5C1A-AE4C-4E19-A3BF-0A5EA93261A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7549" y="2157305"/>
            <a:ext cx="1758824" cy="1270751"/>
          </a:xfrm>
          <a:prstGeom prst="rect">
            <a:avLst/>
          </a:prstGeom>
        </p:spPr>
      </p:pic>
      <p:sp>
        <p:nvSpPr>
          <p:cNvPr id="18" name="Rectangle 17">
            <a:extLst>
              <a:ext uri="{FF2B5EF4-FFF2-40B4-BE49-F238E27FC236}">
                <a16:creationId xmlns:a16="http://schemas.microsoft.com/office/drawing/2014/main" id="{AE1A7CE4-CC3A-4699-BB7B-2974E37B3B2D}"/>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solidFill>
                <a:schemeClr val="bg1"/>
              </a:solidFill>
            </a:endParaRPr>
          </a:p>
        </p:txBody>
      </p:sp>
      <p:sp>
        <p:nvSpPr>
          <p:cNvPr id="2" name="Titre 1">
            <a:extLst>
              <a:ext uri="{FF2B5EF4-FFF2-40B4-BE49-F238E27FC236}">
                <a16:creationId xmlns:a16="http://schemas.microsoft.com/office/drawing/2014/main" id="{3E262787-71AA-4AA8-BCAF-4AA74A6CF7A2}"/>
              </a:ext>
            </a:extLst>
          </p:cNvPr>
          <p:cNvSpPr>
            <a:spLocks noGrp="1"/>
          </p:cNvSpPr>
          <p:nvPr>
            <p:ph type="title"/>
          </p:nvPr>
        </p:nvSpPr>
        <p:spPr>
          <a:xfrm>
            <a:off x="758952" y="758952"/>
            <a:ext cx="10220572" cy="1042954"/>
          </a:xfrm>
        </p:spPr>
        <p:txBody>
          <a:bodyPr/>
          <a:lstStyle/>
          <a:p>
            <a:r>
              <a:rPr lang="fr-FR" dirty="0">
                <a:solidFill>
                  <a:schemeClr val="bg1"/>
                </a:solidFill>
              </a:rPr>
              <a:t>conclusion</a:t>
            </a:r>
          </a:p>
        </p:txBody>
      </p:sp>
      <p:graphicFrame>
        <p:nvGraphicFramePr>
          <p:cNvPr id="3" name="Diagramme 2">
            <a:extLst>
              <a:ext uri="{FF2B5EF4-FFF2-40B4-BE49-F238E27FC236}">
                <a16:creationId xmlns:a16="http://schemas.microsoft.com/office/drawing/2014/main" id="{CE43BB97-D3D2-4D73-A83D-1C3B1B8EE21B}"/>
              </a:ext>
            </a:extLst>
          </p:cNvPr>
          <p:cNvGraphicFramePr/>
          <p:nvPr>
            <p:extLst>
              <p:ext uri="{D42A27DB-BD31-4B8C-83A1-F6EECF244321}">
                <p14:modId xmlns:p14="http://schemas.microsoft.com/office/powerpoint/2010/main" val="268900032"/>
              </p:ext>
            </p:extLst>
          </p:nvPr>
        </p:nvGraphicFramePr>
        <p:xfrm>
          <a:off x="1237867" y="3428056"/>
          <a:ext cx="3715752" cy="2111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e 3">
            <a:extLst>
              <a:ext uri="{FF2B5EF4-FFF2-40B4-BE49-F238E27FC236}">
                <a16:creationId xmlns:a16="http://schemas.microsoft.com/office/drawing/2014/main" id="{C1BDAA45-50B3-4E7E-8021-7136E6B326DD}"/>
              </a:ext>
            </a:extLst>
          </p:cNvPr>
          <p:cNvGraphicFramePr/>
          <p:nvPr>
            <p:extLst>
              <p:ext uri="{D42A27DB-BD31-4B8C-83A1-F6EECF244321}">
                <p14:modId xmlns:p14="http://schemas.microsoft.com/office/powerpoint/2010/main" val="617919101"/>
              </p:ext>
            </p:extLst>
          </p:nvPr>
        </p:nvGraphicFramePr>
        <p:xfrm>
          <a:off x="7263772" y="3428056"/>
          <a:ext cx="3715752" cy="205267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718157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8" name="Straight Connector 27">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op view of cut oranges, kiwi, mango, strawberry, and blueberry">
            <a:extLst>
              <a:ext uri="{FF2B5EF4-FFF2-40B4-BE49-F238E27FC236}">
                <a16:creationId xmlns:a16="http://schemas.microsoft.com/office/drawing/2014/main" id="{F8D4D473-CC93-4861-9F37-76823BBE189A}"/>
              </a:ext>
            </a:extLst>
          </p:cNvPr>
          <p:cNvPicPr>
            <a:picLocks noChangeAspect="1"/>
          </p:cNvPicPr>
          <p:nvPr/>
        </p:nvPicPr>
        <p:blipFill rotWithShape="1">
          <a:blip r:embed="rId2"/>
          <a:srcRect t="5387" b="10026"/>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re 3">
            <a:extLst>
              <a:ext uri="{FF2B5EF4-FFF2-40B4-BE49-F238E27FC236}">
                <a16:creationId xmlns:a16="http://schemas.microsoft.com/office/drawing/2014/main" id="{009C6C3C-694E-45F0-8717-26CD6C8B01C8}"/>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a:solidFill>
                  <a:srgbClr val="FFFFFF"/>
                </a:solidFill>
              </a:rPr>
              <a:t>ANNEXES</a:t>
            </a:r>
          </a:p>
        </p:txBody>
      </p:sp>
      <p:cxnSp>
        <p:nvCxnSpPr>
          <p:cNvPr id="34" name="Straight Connector 33">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5327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fontScale="85000" lnSpcReduction="20000"/>
          </a:bodyPr>
          <a:lstStyle/>
          <a:p>
            <a:pPr marL="0" indent="0">
              <a:buNone/>
            </a:pPr>
            <a:r>
              <a:rPr lang="fr-FR" dirty="0"/>
              <a:t>télécharger puis </a:t>
            </a:r>
            <a:r>
              <a:rPr lang="fr-FR" dirty="0" err="1"/>
              <a:t>bash</a:t>
            </a:r>
            <a:r>
              <a:rPr lang="fr-FR" dirty="0"/>
              <a:t> anaconda, </a:t>
            </a: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télécharger puis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bash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anaconda, </a:t>
            </a: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repo.anaconda.com/archive/Anaconda3-2021.05-Linux-x86_64.sh"/>
              </a:rPr>
              <a:t>https://repo.anaconda.com/archive/Anaconda3-2021.05-Linux-x86_64.sh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vraiment faire attention aux versions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dirty="0">
              <a:solidFill>
                <a:srgbClr val="000000"/>
              </a:solidFill>
              <a:effectLst/>
              <a:latin typeface="Courier New" panose="02070309020205020404" pitchFamily="49" charset="0"/>
              <a:ea typeface="Calibri" panose="020F0502020204030204" pitchFamily="34" charset="0"/>
            </a:endParaRP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wget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repo.anaconda.com/archive/Anaconda3-2021.05-Linux-x86_64.sh"/>
              </a:rPr>
              <a:t>https://repo.anaconda.com/archive/Anaconda3-2021.05-Linux-x86_64.sh</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bash</a:t>
            </a:r>
            <a:r>
              <a:rPr lang="fr-FR" sz="1800" dirty="0">
                <a:effectLst/>
                <a:latin typeface="Calibri" panose="020F0502020204030204" pitchFamily="34" charset="0"/>
                <a:ea typeface="Calibri" panose="020F0502020204030204" pitchFamily="34" charset="0"/>
                <a:cs typeface="Times New Roman" panose="02020603050405020304" pitchFamily="18" charset="0"/>
              </a:rPr>
              <a:t> Anaconda3-2021.05-Linux-x86_64.sh</a:t>
            </a:r>
          </a:p>
          <a:p>
            <a:pPr marL="0" indent="0">
              <a:lnSpc>
                <a:spcPct val="115000"/>
              </a:lnSpc>
              <a:spcAft>
                <a:spcPts val="10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installer java </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800" dirty="0">
                <a:effectLst/>
                <a:latin typeface="Calibri" panose="020F0502020204030204" pitchFamily="34" charset="0"/>
                <a:ea typeface="Calibri" panose="020F0502020204030204" pitchFamily="34" charset="0"/>
                <a:cs typeface="Times New Roman" panose="02020603050405020304" pitchFamily="18" charset="0"/>
              </a:rPr>
              <a:t> openjdk-8-jre-headless,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vraiment faire attention aux versions</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Aft>
                <a:spcPts val="10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installer scala </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800" dirty="0">
                <a:effectLst/>
                <a:latin typeface="Calibri" panose="020F0502020204030204" pitchFamily="34" charset="0"/>
                <a:ea typeface="Calibri" panose="020F0502020204030204" pitchFamily="34" charset="0"/>
                <a:cs typeface="Times New Roman" panose="02020603050405020304" pitchFamily="18" charset="0"/>
              </a:rPr>
              <a:t> scala</a:t>
            </a:r>
          </a:p>
          <a:p>
            <a:pPr marL="0" indent="0">
              <a:buNone/>
            </a:pPr>
            <a:r>
              <a:rPr lang="fr-FR" dirty="0"/>
              <a:t>télécharger puis décompresser spark-3.0.3-hadoop-2.7, vraiment faire attention aux versions,</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wget</a:t>
            </a:r>
            <a:r>
              <a:rPr lang="fr-FR" sz="1800" dirty="0">
                <a:effectLst/>
                <a:latin typeface="Calibri" panose="020F0502020204030204" pitchFamily="34" charset="0"/>
                <a:ea typeface="Calibri" panose="020F0502020204030204" pitchFamily="34" charset="0"/>
                <a:cs typeface="Times New Roman" panose="02020603050405020304" pitchFamily="18" charset="0"/>
              </a:rPr>
              <a:t> https://dlcdn.apache.org/spark/spark-3.0.3/spark-3.0.3-bin-hadoop2.7.tgz</a:t>
            </a:r>
          </a:p>
          <a:p>
            <a:pPr>
              <a:lnSpc>
                <a:spcPct val="115000"/>
              </a:lnSpc>
              <a:spcAft>
                <a:spcPts val="10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1800" dirty="0">
                <a:effectLst/>
                <a:latin typeface="Calibri" panose="020F0502020204030204" pitchFamily="34" charset="0"/>
                <a:ea typeface="Calibri" panose="020F0502020204030204" pitchFamily="34" charset="0"/>
                <a:cs typeface="Times New Roman" panose="02020603050405020304" pitchFamily="18" charset="0"/>
              </a:rPr>
              <a:t> tar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zxvf</a:t>
            </a:r>
            <a:r>
              <a:rPr lang="fr-FR" sz="1800" dirty="0">
                <a:effectLst/>
                <a:latin typeface="Calibri" panose="020F0502020204030204" pitchFamily="34" charset="0"/>
                <a:ea typeface="Calibri" panose="020F0502020204030204" pitchFamily="34" charset="0"/>
                <a:cs typeface="Times New Roman" panose="02020603050405020304" pitchFamily="18" charset="0"/>
              </a:rPr>
              <a:t> spark-3.0.3-bin-hadoop2.7.tgz</a:t>
            </a:r>
          </a:p>
          <a:p>
            <a:pPr>
              <a:lnSpc>
                <a:spcPct val="115000"/>
              </a:lnSpc>
              <a:spcAft>
                <a:spcPts val="10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mv spark-3.0.3-bin-hadoop2.7/home/</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endParaRPr lang="fr-FR" dirty="0"/>
          </a:p>
        </p:txBody>
      </p:sp>
      <p:pic>
        <p:nvPicPr>
          <p:cNvPr id="4" name="Graphique 3" descr="Coche avec un remplissage uni">
            <a:extLst>
              <a:ext uri="{FF2B5EF4-FFF2-40B4-BE49-F238E27FC236}">
                <a16:creationId xmlns:a16="http://schemas.microsoft.com/office/drawing/2014/main" id="{E3DFBB11-4E83-4C7F-A12C-3703E1F07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1313261"/>
            <a:ext cx="638369" cy="638369"/>
          </a:xfrm>
          <a:prstGeom prst="rect">
            <a:avLst/>
          </a:prstGeom>
        </p:spPr>
      </p:pic>
      <p:pic>
        <p:nvPicPr>
          <p:cNvPr id="5" name="Graphique 4" descr="Coche avec un remplissage uni">
            <a:extLst>
              <a:ext uri="{FF2B5EF4-FFF2-40B4-BE49-F238E27FC236}">
                <a16:creationId xmlns:a16="http://schemas.microsoft.com/office/drawing/2014/main" id="{930BECB0-8191-48D3-BDB9-3FA4E3D887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1793207"/>
            <a:ext cx="638369" cy="638369"/>
          </a:xfrm>
          <a:prstGeom prst="rect">
            <a:avLst/>
          </a:prstGeom>
        </p:spPr>
      </p:pic>
      <p:pic>
        <p:nvPicPr>
          <p:cNvPr id="6" name="Graphique 5" descr="Coche avec un remplissage uni">
            <a:extLst>
              <a:ext uri="{FF2B5EF4-FFF2-40B4-BE49-F238E27FC236}">
                <a16:creationId xmlns:a16="http://schemas.microsoft.com/office/drawing/2014/main" id="{0CDF3EE3-F9C1-42E7-9F84-A3774B77E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163" y="2188992"/>
            <a:ext cx="638369" cy="638369"/>
          </a:xfrm>
          <a:prstGeom prst="rect">
            <a:avLst/>
          </a:prstGeom>
        </p:spPr>
      </p:pic>
    </p:spTree>
    <p:extLst>
      <p:ext uri="{BB962C8B-B14F-4D97-AF65-F5344CB8AC3E}">
        <p14:creationId xmlns:p14="http://schemas.microsoft.com/office/powerpoint/2010/main" val="110864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fontScale="70000" lnSpcReduction="20000"/>
          </a:bodyPr>
          <a:lstStyle/>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 gérer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credentials</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jupyter</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Voir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pdf</a:t>
            </a:r>
            <a:r>
              <a:rPr lang="fr-FR" sz="2000" dirty="0">
                <a:effectLst/>
                <a:latin typeface="Calibri" panose="020F0502020204030204" pitchFamily="34" charset="0"/>
                <a:ea typeface="Calibri" panose="020F0502020204030204" pitchFamily="34" charset="0"/>
                <a:cs typeface="Times New Roman" panose="02020603050405020304" pitchFamily="18" charset="0"/>
              </a:rPr>
              <a:t> Etapes_installation_Anaconda_Jupyter_Notebook_Pyspark_1</a:t>
            </a: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 - ajouter tous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pkgs</a:t>
            </a:r>
            <a:r>
              <a:rPr lang="fr-FR" sz="2000" dirty="0">
                <a:effectLst/>
                <a:latin typeface="Calibri" panose="020F0502020204030204" pitchFamily="34" charset="0"/>
                <a:ea typeface="Calibri" panose="020F0502020204030204" pitchFamily="34" charset="0"/>
                <a:cs typeface="Times New Roman" panose="02020603050405020304" pitchFamily="18" charset="0"/>
              </a:rPr>
              <a:t> nécessaires (entre-autre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tensorflow</a:t>
            </a:r>
            <a:r>
              <a:rPr lang="fr-FR" sz="2000" dirty="0">
                <a:effectLst/>
                <a:latin typeface="Calibri" panose="020F0502020204030204" pitchFamily="34" charset="0"/>
                <a:ea typeface="Calibri" panose="020F0502020204030204" pitchFamily="34" charset="0"/>
                <a:cs typeface="Times New Roman" panose="02020603050405020304" pitchFamily="18" charset="0"/>
              </a:rPr>
              <a:t>, py4j), </a:t>
            </a:r>
          </a:p>
          <a:p>
            <a:pPr marL="0" indent="0">
              <a:lnSpc>
                <a:spcPct val="115000"/>
              </a:lnSpc>
              <a:spcBef>
                <a:spcPts val="0"/>
              </a:spcBef>
              <a:spcAft>
                <a:spcPts val="0"/>
              </a:spcAft>
              <a:buNone/>
            </a:pPr>
            <a:r>
              <a:rPr lang="fr-FR" sz="2000" dirty="0" err="1">
                <a:effectLst/>
                <a:latin typeface="Calibri" panose="020F0502020204030204" pitchFamily="34" charset="0"/>
                <a:ea typeface="Calibri" panose="020F0502020204030204" pitchFamily="34" charset="0"/>
                <a:cs typeface="Times New Roman" panose="02020603050405020304" pitchFamily="18" charset="0"/>
              </a:rPr>
              <a:t>conda</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activate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000" dirty="0">
                <a:effectLst/>
                <a:latin typeface="Calibri" panose="020F0502020204030204" pitchFamily="34" charset="0"/>
                <a:ea typeface="Calibri" panose="020F0502020204030204" pitchFamily="34" charset="0"/>
                <a:cs typeface="Times New Roman" panose="02020603050405020304" pitchFamily="18" charset="0"/>
              </a:rPr>
              <a:t>faire un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2000" dirty="0">
                <a:effectLst/>
                <a:latin typeface="Calibri" panose="020F0502020204030204" pitchFamily="34" charset="0"/>
                <a:ea typeface="Calibri" panose="020F0502020204030204" pitchFamily="34" charset="0"/>
                <a:cs typeface="Times New Roman" panose="02020603050405020304" pitchFamily="18" charset="0"/>
              </a:rPr>
              <a:t> freeze pour vérifier ce qu’il manque  (ou installer au fur et à mesure dans le notebook avec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py4j</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tensorflow</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boto3</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pip</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findspark</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a:effectLst/>
                <a:latin typeface="Calibri" panose="020F0502020204030204" pitchFamily="34" charset="0"/>
                <a:ea typeface="Calibri" panose="020F0502020204030204" pitchFamily="34" charset="0"/>
                <a:cs typeface="Times New Roman" panose="02020603050405020304" pitchFamily="18" charset="0"/>
              </a:rPr>
              <a:t>- envoyer tout ça dans le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path</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15000"/>
              </a:lnSpc>
              <a:spcBef>
                <a:spcPts val="0"/>
              </a:spcBef>
              <a:spcAft>
                <a:spcPts val="0"/>
              </a:spcAft>
              <a:buNone/>
            </a:pP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deactivate</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conda</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vim</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bashrc</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mode INSERT (appuyer sur i) puis paste :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SPARK_HOME=/home/</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ubuntu</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/spark-3.0.3-bin-hadoop2.7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PATH=$SPARK_HOME/bin:$PATH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export PYTHONPATH=$SPARK_HOME/python:$PYTHONPATH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ESCAPE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wq</a:t>
            </a: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(enregistrer et quitter)</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source .</a:t>
            </a:r>
            <a:r>
              <a:rPr lang="fr-FR"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bashrc</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Pour vérifier le PATH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err="1">
                <a:effectLst/>
                <a:latin typeface="Lucida Console" panose="020B0609040504020204" pitchFamily="49" charset="0"/>
                <a:ea typeface="Calibri" panose="020F0502020204030204" pitchFamily="34" charset="0"/>
                <a:cs typeface="Lucida Console" panose="020B0609040504020204" pitchFamily="49" charset="0"/>
              </a:rPr>
              <a:t>echo</a:t>
            </a:r>
            <a:r>
              <a:rPr lang="fr-FR" sz="1400" dirty="0">
                <a:effectLst/>
                <a:latin typeface="Lucida Console" panose="020B0609040504020204" pitchFamily="49" charset="0"/>
                <a:ea typeface="Calibri" panose="020F0502020204030204" pitchFamily="34" charset="0"/>
                <a:cs typeface="Lucida Console" panose="020B0609040504020204" pitchFamily="49" charset="0"/>
              </a:rPr>
              <a:t> "$PATH"</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a:effectLst/>
                <a:latin typeface="Lucida Console" panose="020B0609040504020204" pitchFamily="49" charset="0"/>
                <a:ea typeface="Calibri" panose="020F0502020204030204" pitchFamily="34" charset="0"/>
                <a:cs typeface="Lucida Console" panose="020B0609040504020204" pitchFamily="49" charset="0"/>
              </a:rPr>
              <a:t>doit ressembler à ça : </a:t>
            </a:r>
            <a:r>
              <a:rPr lang="fr-FR" sz="1600" dirty="0">
                <a:effectLst/>
                <a:latin typeface="Calibri" panose="020F0502020204030204" pitchFamily="34" charset="0"/>
                <a:ea typeface="Calibri" panose="020F0502020204030204" pitchFamily="34" charset="0"/>
                <a:cs typeface="Times New Roman" panose="02020603050405020304" pitchFamily="18" charset="0"/>
              </a:rPr>
              <a:t>/home/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/spark-2.4.3-bin-hadoop2.7/bin:/home/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/anaconda3/</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condabin</a:t>
            </a:r>
            <a:r>
              <a:rPr lang="fr-FR" sz="1600" dirty="0">
                <a:effectLst/>
                <a:latin typeface="Calibri" panose="020F0502020204030204" pitchFamily="34" charset="0"/>
                <a:ea typeface="Calibri" panose="020F0502020204030204" pitchFamily="34" charset="0"/>
                <a:cs typeface="Times New Roman" panose="02020603050405020304" pitchFamily="18" charset="0"/>
              </a:rPr>
              <a:t>:/bin:/</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usr</a:t>
            </a:r>
            <a:r>
              <a:rPr lang="fr-FR" sz="1600" dirty="0">
                <a:effectLst/>
                <a:latin typeface="Calibri" panose="020F0502020204030204" pitchFamily="34" charset="0"/>
                <a:ea typeface="Calibri" panose="020F0502020204030204" pitchFamily="34" charset="0"/>
                <a:cs typeface="Times New Roman" panose="02020603050405020304" pitchFamily="18" charset="0"/>
              </a:rPr>
              <a:t>/bin:/home/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/anaconda3/bin/</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spcAft>
                <a:spcPts val="0"/>
              </a:spcAft>
              <a:buNone/>
            </a:pPr>
            <a:r>
              <a:rPr lang="fr-FR" sz="1400" dirty="0" err="1">
                <a:effectLst/>
                <a:latin typeface="Lucida Console" panose="020B0609040504020204" pitchFamily="49" charset="0"/>
                <a:ea typeface="Calibri" panose="020F0502020204030204" pitchFamily="34" charset="0"/>
                <a:cs typeface="Lucida Console" panose="020B0609040504020204" pitchFamily="49" charset="0"/>
              </a:rPr>
              <a:t>echo</a:t>
            </a:r>
            <a:r>
              <a:rPr lang="fr-FR" sz="1400" dirty="0">
                <a:effectLst/>
                <a:latin typeface="Lucida Console" panose="020B0609040504020204" pitchFamily="49" charset="0"/>
                <a:ea typeface="Calibri" panose="020F0502020204030204" pitchFamily="34" charset="0"/>
                <a:cs typeface="Lucida Console" panose="020B0609040504020204" pitchFamily="49" charset="0"/>
              </a:rPr>
              <a:t> "$PYTHONPATH"</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fr-FR" sz="1400" dirty="0">
                <a:effectLst/>
                <a:latin typeface="Lucida Console" panose="020B0609040504020204" pitchFamily="49" charset="0"/>
                <a:ea typeface="Calibri" panose="020F0502020204030204" pitchFamily="34" charset="0"/>
                <a:cs typeface="Lucida Console" panose="020B0609040504020204" pitchFamily="49" charset="0"/>
              </a:rPr>
              <a:t>doit ressembler à ça :</a:t>
            </a:r>
            <a:r>
              <a:rPr lang="fr-FR" sz="1600" dirty="0">
                <a:effectLst/>
                <a:latin typeface="Calibri" panose="020F0502020204030204" pitchFamily="34" charset="0"/>
                <a:ea typeface="Calibri" panose="020F0502020204030204" pitchFamily="34" charset="0"/>
                <a:cs typeface="Times New Roman" panose="02020603050405020304" pitchFamily="18" charset="0"/>
              </a:rPr>
              <a:t> /home/</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ubuntu</a:t>
            </a:r>
            <a:r>
              <a:rPr lang="fr-FR" sz="1600" dirty="0">
                <a:effectLst/>
                <a:latin typeface="Calibri" panose="020F0502020204030204" pitchFamily="34" charset="0"/>
                <a:ea typeface="Calibri" panose="020F0502020204030204" pitchFamily="34" charset="0"/>
                <a:cs typeface="Times New Roman" panose="02020603050405020304" pitchFamily="18" charset="0"/>
              </a:rPr>
              <a:t>/spark-2.4.3-bin-hadoop2.7/python:</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fr-FR" dirty="0"/>
          </a:p>
        </p:txBody>
      </p:sp>
    </p:spTree>
    <p:extLst>
      <p:ext uri="{BB962C8B-B14F-4D97-AF65-F5344CB8AC3E}">
        <p14:creationId xmlns:p14="http://schemas.microsoft.com/office/powerpoint/2010/main" val="2337463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FB03E-A78A-4E65-938E-A8E556F04522}"/>
              </a:ext>
            </a:extLst>
          </p:cNvPr>
          <p:cNvSpPr>
            <a:spLocks noGrp="1"/>
          </p:cNvSpPr>
          <p:nvPr>
            <p:ph type="title"/>
          </p:nvPr>
        </p:nvSpPr>
        <p:spPr>
          <a:xfrm>
            <a:off x="758952" y="758952"/>
            <a:ext cx="3831336" cy="4754880"/>
          </a:xfrm>
        </p:spPr>
        <p:txBody>
          <a:bodyPr/>
          <a:lstStyle/>
          <a:p>
            <a:r>
              <a:rPr lang="fr-FR" dirty="0"/>
              <a:t>Livrables attendus</a:t>
            </a:r>
          </a:p>
        </p:txBody>
      </p:sp>
      <p:sp>
        <p:nvSpPr>
          <p:cNvPr id="3" name="Espace réservé du contenu 2">
            <a:extLst>
              <a:ext uri="{FF2B5EF4-FFF2-40B4-BE49-F238E27FC236}">
                <a16:creationId xmlns:a16="http://schemas.microsoft.com/office/drawing/2014/main" id="{6A0F3D20-9019-48C2-AF63-44874193782A}"/>
              </a:ext>
            </a:extLst>
          </p:cNvPr>
          <p:cNvSpPr>
            <a:spLocks noGrp="1"/>
          </p:cNvSpPr>
          <p:nvPr>
            <p:ph idx="1"/>
          </p:nvPr>
        </p:nvSpPr>
        <p:spPr>
          <a:xfrm>
            <a:off x="5184648" y="758952"/>
            <a:ext cx="6245352" cy="4754880"/>
          </a:xfrm>
        </p:spPr>
        <p:txBody>
          <a:bodyPr>
            <a:normAutofit lnSpcReduction="10000"/>
          </a:bodyPr>
          <a:lstStyle/>
          <a:p>
            <a:r>
              <a:rPr lang="fr-FR" dirty="0"/>
              <a:t>Un notebook sur le cloud contenant les scripts en </a:t>
            </a:r>
            <a:r>
              <a:rPr lang="fr-FR" dirty="0" err="1"/>
              <a:t>Pyspark</a:t>
            </a:r>
            <a:r>
              <a:rPr lang="fr-FR" dirty="0"/>
              <a:t> exécutables (le </a:t>
            </a:r>
            <a:r>
              <a:rPr lang="fr-FR" dirty="0" err="1"/>
              <a:t>preprocessing</a:t>
            </a:r>
            <a:r>
              <a:rPr lang="fr-FR" dirty="0"/>
              <a:t> et une étape de réduction de dimension).</a:t>
            </a:r>
          </a:p>
          <a:p>
            <a:r>
              <a:rPr lang="fr-FR" dirty="0"/>
              <a:t>Les images du jeu de données initial ainsi que la sortie de la réduction de dimension (une matrice écrite sur un fichier CSV) disponible dans un espace de stockage sur le cloud.</a:t>
            </a:r>
          </a:p>
          <a:p>
            <a:r>
              <a:rPr lang="fr-FR" dirty="0"/>
              <a:t>Un support de présentation pour la soutenance, présentant :</a:t>
            </a:r>
          </a:p>
          <a:p>
            <a:pPr lvl="1"/>
            <a:r>
              <a:rPr lang="fr-FR" dirty="0"/>
              <a:t>les différentes briques d'architecture choisies sur le cloud ;</a:t>
            </a:r>
          </a:p>
          <a:p>
            <a:pPr lvl="1"/>
            <a:r>
              <a:rPr lang="fr-FR" dirty="0"/>
              <a:t>leur rôle dans l’architecture Big Data ;</a:t>
            </a:r>
          </a:p>
          <a:p>
            <a:pPr lvl="1"/>
            <a:r>
              <a:rPr lang="fr-FR" dirty="0"/>
              <a:t>les étapes de la chaîne de traitement.</a:t>
            </a:r>
          </a:p>
        </p:txBody>
      </p:sp>
    </p:spTree>
    <p:extLst>
      <p:ext uri="{BB962C8B-B14F-4D97-AF65-F5344CB8AC3E}">
        <p14:creationId xmlns:p14="http://schemas.microsoft.com/office/powerpoint/2010/main" val="1212346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4ABF34C-C23A-42CB-8CC3-83099BCF7B98}"/>
              </a:ext>
            </a:extLst>
          </p:cNvPr>
          <p:cNvSpPr>
            <a:spLocks noGrp="1"/>
          </p:cNvSpPr>
          <p:nvPr>
            <p:ph idx="1"/>
          </p:nvPr>
        </p:nvSpPr>
        <p:spPr>
          <a:xfrm>
            <a:off x="557348" y="1088073"/>
            <a:ext cx="11077303" cy="4754880"/>
          </a:xfrm>
        </p:spPr>
        <p:txBody>
          <a:bodyPr>
            <a:normAutofit/>
          </a:bodyPr>
          <a:lstStyle/>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 gérer les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crédentials</a:t>
            </a:r>
            <a:r>
              <a:rPr lang="fr-FR" sz="2000" dirty="0">
                <a:effectLst/>
                <a:latin typeface="Calibri" panose="020F0502020204030204" pitchFamily="34" charset="0"/>
                <a:ea typeface="Calibri" panose="020F0502020204030204" pitchFamily="34" charset="0"/>
                <a:cs typeface="Times New Roman" panose="02020603050405020304" pitchFamily="18" charset="0"/>
              </a:rPr>
              <a:t> du S3 via les clés données par le AMI user (fichier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a:t>
            </a:r>
            <a:r>
              <a:rPr lang="fr-FR" sz="2000" dirty="0">
                <a:effectLst/>
                <a:latin typeface="Calibri" panose="020F0502020204030204" pitchFamily="34" charset="0"/>
                <a:ea typeface="Calibri" panose="020F0502020204030204" pitchFamily="34" charset="0"/>
                <a:cs typeface="Times New Roman" panose="02020603050405020304" pitchFamily="18" charset="0"/>
              </a:rPr>
              <a:t>), ou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a:t>
            </a:r>
            <a:r>
              <a:rPr lang="fr-FR" sz="2000" dirty="0">
                <a:effectLst/>
                <a:latin typeface="Calibri" panose="020F0502020204030204" pitchFamily="34" charset="0"/>
                <a:ea typeface="Calibri" panose="020F0502020204030204" pitchFamily="34" charset="0"/>
                <a:cs typeface="Times New Roman" panose="02020603050405020304" pitchFamily="18" charset="0"/>
              </a:rPr>
              <a:t> configure (le cas échéant installer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awscli</a:t>
            </a:r>
            <a:r>
              <a:rPr lang="fr-FR" sz="2000" dirty="0">
                <a:effectLst/>
                <a:latin typeface="Calibri" panose="020F0502020204030204" pitchFamily="34" charset="0"/>
                <a:ea typeface="Calibri" panose="020F0502020204030204" pitchFamily="34" charset="0"/>
                <a:cs typeface="Times New Roman" panose="02020603050405020304" pitchFamily="18" charset="0"/>
              </a:rPr>
              <a:t> :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sudo</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apt</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awscli</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 - ajuster le swap RAM de l'instance pour éviter les memory crashes. Un fois que vous avez fait ça, ben maintenant faut apprendre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PySpark</a:t>
            </a:r>
            <a:r>
              <a:rPr lang="fr-FR" sz="2000" dirty="0">
                <a:effectLst/>
                <a:latin typeface="Calibri" panose="020F0502020204030204" pitchFamily="34" charset="0"/>
                <a:ea typeface="Calibri" panose="020F0502020204030204" pitchFamily="34" charset="0"/>
                <a:cs typeface="Times New Roman" panose="02020603050405020304" pitchFamily="18" charset="0"/>
              </a:rPr>
              <a:t> (</a:t>
            </a:r>
            <a:r>
              <a:rPr lang="fr-FR"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tooltip="https://docs.databricks.com/applications/machine-learning/preprocess-data/transfer-learning-tensorflow.html"/>
              </a:rPr>
              <a:t>https://docs.databricks.com/applications/machine-learning/preprocess-data/transfer-learning-tensorflow.html</a:t>
            </a:r>
            <a:r>
              <a:rPr lang="fr-FR" sz="2000" dirty="0">
                <a:effectLst/>
                <a:latin typeface="Calibri" panose="020F0502020204030204" pitchFamily="34" charset="0"/>
                <a:ea typeface="Calibri" panose="020F0502020204030204" pitchFamily="34" charset="0"/>
                <a:cs typeface="Times New Roman" panose="02020603050405020304" pitchFamily="18" charset="0"/>
              </a:rPr>
              <a:t>) ! (modifié)</a:t>
            </a:r>
          </a:p>
          <a:p>
            <a:pPr>
              <a:lnSpc>
                <a:spcPct val="115000"/>
              </a:lnSpc>
              <a:spcAft>
                <a:spcPts val="1000"/>
              </a:spcAft>
            </a:pPr>
            <a:r>
              <a:rPr lang="fr-FR" sz="2000" b="1"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Featurization</a:t>
            </a:r>
            <a:r>
              <a:rPr lang="fr-FR" sz="2000" b="1"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 for transfer learning | </a:t>
            </a:r>
            <a:r>
              <a:rPr lang="fr-FR" sz="2000" b="1"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Databricks</a:t>
            </a:r>
            <a:r>
              <a:rPr lang="fr-FR" sz="2000" b="1"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 on AWS</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fr-FR" sz="2000" dirty="0">
                <a:effectLst/>
                <a:latin typeface="Calibri" panose="020F0502020204030204" pitchFamily="34" charset="0"/>
                <a:ea typeface="Calibri" panose="020F0502020204030204" pitchFamily="34" charset="0"/>
                <a:cs typeface="Times New Roman" panose="02020603050405020304" pitchFamily="18" charset="0"/>
              </a:rPr>
              <a:t>Example of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featurization</a:t>
            </a:r>
            <a:r>
              <a:rPr lang="fr-FR" sz="2000" dirty="0">
                <a:effectLst/>
                <a:latin typeface="Calibri" panose="020F0502020204030204" pitchFamily="34" charset="0"/>
                <a:ea typeface="Calibri" panose="020F0502020204030204" pitchFamily="34" charset="0"/>
                <a:cs typeface="Times New Roman" panose="02020603050405020304" pitchFamily="18" charset="0"/>
              </a:rPr>
              <a:t> for transfer learning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using</a:t>
            </a:r>
            <a:r>
              <a:rPr lang="fr-FR" sz="2000" dirty="0">
                <a:effectLst/>
                <a:latin typeface="Calibri" panose="020F0502020204030204" pitchFamily="34" charset="0"/>
                <a:ea typeface="Calibri" panose="020F0502020204030204" pitchFamily="34" charset="0"/>
                <a:cs typeface="Times New Roman" panose="02020603050405020304" pitchFamily="18" charset="0"/>
              </a:rPr>
              <a:t> pandas </a:t>
            </a:r>
            <a:r>
              <a:rPr lang="fr-FR" sz="2000" dirty="0" err="1">
                <a:effectLst/>
                <a:latin typeface="Calibri" panose="020F0502020204030204" pitchFamily="34" charset="0"/>
                <a:ea typeface="Calibri" panose="020F0502020204030204" pitchFamily="34" charset="0"/>
                <a:cs typeface="Times New Roman" panose="02020603050405020304" pitchFamily="18" charset="0"/>
              </a:rPr>
              <a:t>UDFs</a:t>
            </a:r>
            <a:r>
              <a:rPr lang="fr-FR" sz="20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fr-FR" dirty="0"/>
          </a:p>
        </p:txBody>
      </p:sp>
    </p:spTree>
    <p:extLst>
      <p:ext uri="{BB962C8B-B14F-4D97-AF65-F5344CB8AC3E}">
        <p14:creationId xmlns:p14="http://schemas.microsoft.com/office/powerpoint/2010/main" val="12267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4679EE-D5CA-49ED-856A-C93DF0C839A5}"/>
              </a:ext>
            </a:extLst>
          </p:cNvPr>
          <p:cNvSpPr>
            <a:spLocks noGrp="1"/>
          </p:cNvSpPr>
          <p:nvPr>
            <p:ph type="title"/>
          </p:nvPr>
        </p:nvSpPr>
        <p:spPr/>
        <p:txBody>
          <a:bodyPr/>
          <a:lstStyle/>
          <a:p>
            <a:r>
              <a:rPr lang="fr-FR" dirty="0"/>
              <a:t>Installation EC2</a:t>
            </a:r>
          </a:p>
        </p:txBody>
      </p:sp>
    </p:spTree>
    <p:extLst>
      <p:ext uri="{BB962C8B-B14F-4D97-AF65-F5344CB8AC3E}">
        <p14:creationId xmlns:p14="http://schemas.microsoft.com/office/powerpoint/2010/main" val="3225861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F43E2CC-A4B7-466C-8603-5A7D548CC6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56260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56FA909-AC27-47BA-813A-DC0DF5DB8A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2106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F383D0-BBA5-42E3-8699-61CD7826DB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12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F8EF076-9227-442B-949A-134CC9084C82}"/>
              </a:ext>
            </a:extLst>
          </p:cNvPr>
          <p:cNvPicPr>
            <a:picLocks noChangeAspect="1"/>
          </p:cNvPicPr>
          <p:nvPr/>
        </p:nvPicPr>
        <p:blipFill rotWithShape="1">
          <a:blip r:embed="rId2"/>
          <a:srcRect l="50000" b="17041"/>
          <a:stretch/>
        </p:blipFill>
        <p:spPr>
          <a:xfrm>
            <a:off x="316173" y="490040"/>
            <a:ext cx="10398882" cy="5903936"/>
          </a:xfrm>
          <a:prstGeom prst="rect">
            <a:avLst/>
          </a:prstGeom>
        </p:spPr>
      </p:pic>
    </p:spTree>
    <p:extLst>
      <p:ext uri="{BB962C8B-B14F-4D97-AF65-F5344CB8AC3E}">
        <p14:creationId xmlns:p14="http://schemas.microsoft.com/office/powerpoint/2010/main" val="3735431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81A8AF-A928-4A5E-851E-E873424768EE}"/>
              </a:ext>
            </a:extLst>
          </p:cNvPr>
          <p:cNvPicPr>
            <a:picLocks noChangeAspect="1"/>
          </p:cNvPicPr>
          <p:nvPr/>
        </p:nvPicPr>
        <p:blipFill>
          <a:blip r:embed="rId3"/>
          <a:stretch>
            <a:fillRect/>
          </a:stretch>
        </p:blipFill>
        <p:spPr>
          <a:xfrm>
            <a:off x="1640096" y="314706"/>
            <a:ext cx="8911807" cy="6228588"/>
          </a:xfrm>
          <a:prstGeom prst="rect">
            <a:avLst/>
          </a:prstGeom>
        </p:spPr>
      </p:pic>
    </p:spTree>
    <p:extLst>
      <p:ext uri="{BB962C8B-B14F-4D97-AF65-F5344CB8AC3E}">
        <p14:creationId xmlns:p14="http://schemas.microsoft.com/office/powerpoint/2010/main" val="576275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6B1C7C6-C5A9-4C7D-9FCF-FEAC2713BB1E}"/>
              </a:ext>
            </a:extLst>
          </p:cNvPr>
          <p:cNvPicPr>
            <a:picLocks noChangeAspect="1"/>
          </p:cNvPicPr>
          <p:nvPr/>
        </p:nvPicPr>
        <p:blipFill rotWithShape="1">
          <a:blip r:embed="rId2"/>
          <a:srcRect l="49590"/>
          <a:stretch/>
        </p:blipFill>
        <p:spPr>
          <a:xfrm>
            <a:off x="1251045" y="530982"/>
            <a:ext cx="9689910" cy="6577537"/>
          </a:xfrm>
          <a:prstGeom prst="rect">
            <a:avLst/>
          </a:prstGeom>
        </p:spPr>
      </p:pic>
    </p:spTree>
    <p:extLst>
      <p:ext uri="{BB962C8B-B14F-4D97-AF65-F5344CB8AC3E}">
        <p14:creationId xmlns:p14="http://schemas.microsoft.com/office/powerpoint/2010/main" val="403810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A8D35A8-2BDA-4C27-AA17-D2353EF2BE6B}"/>
              </a:ext>
            </a:extLst>
          </p:cNvPr>
          <p:cNvPicPr>
            <a:picLocks noChangeAspect="1"/>
          </p:cNvPicPr>
          <p:nvPr/>
        </p:nvPicPr>
        <p:blipFill rotWithShape="1">
          <a:blip r:embed="rId2"/>
          <a:srcRect r="49971"/>
          <a:stretch/>
        </p:blipFill>
        <p:spPr>
          <a:xfrm>
            <a:off x="477672" y="455920"/>
            <a:ext cx="9362364" cy="6497066"/>
          </a:xfrm>
          <a:prstGeom prst="rect">
            <a:avLst/>
          </a:prstGeom>
        </p:spPr>
      </p:pic>
    </p:spTree>
    <p:extLst>
      <p:ext uri="{BB962C8B-B14F-4D97-AF65-F5344CB8AC3E}">
        <p14:creationId xmlns:p14="http://schemas.microsoft.com/office/powerpoint/2010/main" val="1148002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6E5FED5-BAC1-4212-85A7-79B15AAD8A60}"/>
              </a:ext>
            </a:extLst>
          </p:cNvPr>
          <p:cNvPicPr>
            <a:picLocks noChangeAspect="1"/>
          </p:cNvPicPr>
          <p:nvPr/>
        </p:nvPicPr>
        <p:blipFill rotWithShape="1">
          <a:blip r:embed="rId2"/>
          <a:srcRect r="50000"/>
          <a:stretch/>
        </p:blipFill>
        <p:spPr>
          <a:xfrm>
            <a:off x="593677" y="251203"/>
            <a:ext cx="9184944" cy="6285946"/>
          </a:xfrm>
          <a:prstGeom prst="rect">
            <a:avLst/>
          </a:prstGeom>
        </p:spPr>
      </p:pic>
    </p:spTree>
    <p:extLst>
      <p:ext uri="{BB962C8B-B14F-4D97-AF65-F5344CB8AC3E}">
        <p14:creationId xmlns:p14="http://schemas.microsoft.com/office/powerpoint/2010/main" val="137778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e cerise rouge dans l’eau">
            <a:extLst>
              <a:ext uri="{FF2B5EF4-FFF2-40B4-BE49-F238E27FC236}">
                <a16:creationId xmlns:a16="http://schemas.microsoft.com/office/drawing/2014/main" id="{BF29A084-16C6-41C7-AB9E-DD9A31E9C5EB}"/>
              </a:ext>
            </a:extLst>
          </p:cNvPr>
          <p:cNvPicPr>
            <a:picLocks noChangeAspect="1"/>
          </p:cNvPicPr>
          <p:nvPr/>
        </p:nvPicPr>
        <p:blipFill rotWithShape="1">
          <a:blip r:embed="rId2"/>
          <a:srcRect t="14053" b="1678"/>
          <a:stretch/>
        </p:blipFill>
        <p:spPr>
          <a:xfrm>
            <a:off x="1" y="10"/>
            <a:ext cx="12191999" cy="6857990"/>
          </a:xfrm>
          <a:prstGeom prst="rect">
            <a:avLst/>
          </a:prstGeom>
        </p:spPr>
      </p:pic>
      <p:sp>
        <p:nvSpPr>
          <p:cNvPr id="4" name="Titre 3">
            <a:extLst>
              <a:ext uri="{FF2B5EF4-FFF2-40B4-BE49-F238E27FC236}">
                <a16:creationId xmlns:a16="http://schemas.microsoft.com/office/drawing/2014/main" id="{679716FC-4A60-45AF-A136-CB92FED41F46}"/>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sz="5600">
                <a:solidFill>
                  <a:srgbClr val="FFFFFF"/>
                </a:solidFill>
              </a:rPr>
              <a:t>Robot cueilleur = biodiversité préservée</a:t>
            </a:r>
          </a:p>
        </p:txBody>
      </p:sp>
      <p:sp>
        <p:nvSpPr>
          <p:cNvPr id="3" name="Espace réservé du texte 2">
            <a:extLst>
              <a:ext uri="{FF2B5EF4-FFF2-40B4-BE49-F238E27FC236}">
                <a16:creationId xmlns:a16="http://schemas.microsoft.com/office/drawing/2014/main" id="{A4007DFE-DB36-469D-8EDE-95E1F6490055}"/>
              </a:ext>
            </a:extLst>
          </p:cNvPr>
          <p:cNvSpPr>
            <a:spLocks noGrp="1"/>
          </p:cNvSpPr>
          <p:nvPr>
            <p:ph type="body" idx="1"/>
          </p:nvPr>
        </p:nvSpPr>
        <p:spPr>
          <a:xfrm>
            <a:off x="758952" y="4452109"/>
            <a:ext cx="4571999" cy="1318071"/>
          </a:xfrm>
        </p:spPr>
        <p:txBody>
          <a:bodyPr vert="horz" lIns="91440" tIns="45720" rIns="91440" bIns="45720" rtlCol="0">
            <a:normAutofit/>
          </a:bodyPr>
          <a:lstStyle/>
          <a:p>
            <a:pPr>
              <a:lnSpc>
                <a:spcPct val="90000"/>
              </a:lnSpc>
            </a:pPr>
            <a:r>
              <a:rPr lang="en-US" sz="1700" b="0" i="0" dirty="0">
                <a:solidFill>
                  <a:srgbClr val="FFFFFF"/>
                </a:solidFill>
                <a:effectLst/>
              </a:rPr>
              <a:t>Nou</a:t>
            </a:r>
            <a:r>
              <a:rPr lang="en-US" sz="1700" i="0" dirty="0">
                <a:solidFill>
                  <a:srgbClr val="FFFFFF"/>
                </a:solidFill>
              </a:rPr>
              <a:t>s </a:t>
            </a:r>
            <a:r>
              <a:rPr lang="en-US" sz="1700" i="0" dirty="0" err="1">
                <a:solidFill>
                  <a:srgbClr val="FFFFFF"/>
                </a:solidFill>
              </a:rPr>
              <a:t>préservons</a:t>
            </a:r>
            <a:r>
              <a:rPr lang="en-US" sz="1700" i="0" dirty="0">
                <a:solidFill>
                  <a:srgbClr val="FFFFFF"/>
                </a:solidFill>
              </a:rPr>
              <a:t> </a:t>
            </a:r>
            <a:r>
              <a:rPr lang="en-US" sz="1700" b="0" i="0" dirty="0">
                <a:solidFill>
                  <a:srgbClr val="FFFFFF"/>
                </a:solidFill>
                <a:effectLst/>
              </a:rPr>
              <a:t>la </a:t>
            </a:r>
            <a:r>
              <a:rPr lang="en-US" sz="1700" b="0" i="0" dirty="0" err="1">
                <a:solidFill>
                  <a:srgbClr val="FFFFFF"/>
                </a:solidFill>
                <a:effectLst/>
              </a:rPr>
              <a:t>biodiversité</a:t>
            </a:r>
            <a:r>
              <a:rPr lang="en-US" sz="1700" b="0" i="0" dirty="0">
                <a:solidFill>
                  <a:srgbClr val="FFFFFF"/>
                </a:solidFill>
                <a:effectLst/>
              </a:rPr>
              <a:t> des fruits en </a:t>
            </a:r>
            <a:r>
              <a:rPr lang="en-US" sz="1700" b="0" i="0" dirty="0" err="1">
                <a:solidFill>
                  <a:srgbClr val="FFFFFF"/>
                </a:solidFill>
                <a:effectLst/>
              </a:rPr>
              <a:t>permettant</a:t>
            </a:r>
            <a:r>
              <a:rPr lang="en-US" sz="1700" b="0" i="0" dirty="0">
                <a:solidFill>
                  <a:srgbClr val="FFFFFF"/>
                </a:solidFill>
                <a:effectLst/>
              </a:rPr>
              <a:t> des </a:t>
            </a:r>
            <a:r>
              <a:rPr lang="en-US" sz="1700" b="0" i="0" dirty="0" err="1">
                <a:solidFill>
                  <a:srgbClr val="FFFFFF"/>
                </a:solidFill>
                <a:effectLst/>
              </a:rPr>
              <a:t>traitements</a:t>
            </a:r>
            <a:r>
              <a:rPr lang="en-US" sz="1700" b="0" i="0" dirty="0">
                <a:solidFill>
                  <a:srgbClr val="FFFFFF"/>
                </a:solidFill>
                <a:effectLst/>
              </a:rPr>
              <a:t> </a:t>
            </a:r>
            <a:r>
              <a:rPr lang="en-US" sz="1700" b="0" i="0" dirty="0" err="1">
                <a:solidFill>
                  <a:srgbClr val="FFFFFF"/>
                </a:solidFill>
                <a:effectLst/>
              </a:rPr>
              <a:t>spécifiques</a:t>
            </a:r>
            <a:r>
              <a:rPr lang="en-US" sz="1700" b="0" i="0" dirty="0">
                <a:solidFill>
                  <a:srgbClr val="FFFFFF"/>
                </a:solidFill>
                <a:effectLst/>
              </a:rPr>
              <a:t> pour </a:t>
            </a:r>
            <a:r>
              <a:rPr lang="en-US" sz="1700" b="0" i="0" dirty="0" err="1">
                <a:solidFill>
                  <a:srgbClr val="FFFFFF"/>
                </a:solidFill>
                <a:effectLst/>
              </a:rPr>
              <a:t>chaque</a:t>
            </a:r>
            <a:r>
              <a:rPr lang="en-US" sz="1700" b="0" i="0" dirty="0">
                <a:solidFill>
                  <a:srgbClr val="FFFFFF"/>
                </a:solidFill>
                <a:effectLst/>
              </a:rPr>
              <a:t> </a:t>
            </a:r>
            <a:r>
              <a:rPr lang="en-US" sz="1700" b="0" i="0" dirty="0" err="1">
                <a:solidFill>
                  <a:srgbClr val="FFFFFF"/>
                </a:solidFill>
                <a:effectLst/>
              </a:rPr>
              <a:t>espèce</a:t>
            </a:r>
            <a:r>
              <a:rPr lang="en-US" sz="1700" b="0" i="0" dirty="0">
                <a:solidFill>
                  <a:srgbClr val="FFFFFF"/>
                </a:solidFill>
                <a:effectLst/>
              </a:rPr>
              <a:t> de fruits grâce à </a:t>
            </a:r>
            <a:r>
              <a:rPr lang="en-US" sz="1700" b="0" i="0" dirty="0" err="1">
                <a:solidFill>
                  <a:srgbClr val="FFFFFF"/>
                </a:solidFill>
                <a:effectLst/>
              </a:rPr>
              <a:t>nos</a:t>
            </a:r>
            <a:r>
              <a:rPr lang="en-US" sz="1700" b="0" i="0" dirty="0">
                <a:solidFill>
                  <a:srgbClr val="FFFFFF"/>
                </a:solidFill>
                <a:effectLst/>
              </a:rPr>
              <a:t> robots </a:t>
            </a:r>
            <a:r>
              <a:rPr lang="en-US" sz="1700" b="0" i="0" dirty="0" err="1">
                <a:solidFill>
                  <a:srgbClr val="FFFFFF"/>
                </a:solidFill>
                <a:effectLst/>
              </a:rPr>
              <a:t>cueilleurs</a:t>
            </a:r>
            <a:r>
              <a:rPr lang="en-US" sz="1700" b="0" i="0" dirty="0">
                <a:solidFill>
                  <a:srgbClr val="FFFFFF"/>
                </a:solidFill>
                <a:effectLst/>
              </a:rPr>
              <a:t> </a:t>
            </a:r>
            <a:r>
              <a:rPr lang="en-US" sz="1700" b="0" i="0" dirty="0" err="1">
                <a:solidFill>
                  <a:srgbClr val="FFFFFF"/>
                </a:solidFill>
                <a:effectLst/>
              </a:rPr>
              <a:t>intelligents</a:t>
            </a:r>
            <a:r>
              <a:rPr lang="en-US" sz="1700" b="0" i="0" dirty="0">
                <a:solidFill>
                  <a:srgbClr val="FFFFFF"/>
                </a:solidFill>
                <a:effectLst/>
              </a:rPr>
              <a:t>.</a:t>
            </a:r>
            <a:endParaRPr lang="en-US" sz="1700" dirty="0">
              <a:solidFill>
                <a:srgbClr val="FFFFFF"/>
              </a:solidFill>
            </a:endParaRPr>
          </a:p>
        </p:txBody>
      </p:sp>
    </p:spTree>
    <p:extLst>
      <p:ext uri="{BB962C8B-B14F-4D97-AF65-F5344CB8AC3E}">
        <p14:creationId xmlns:p14="http://schemas.microsoft.com/office/powerpoint/2010/main" val="1868230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5E9EA8C-2FAB-473F-A129-208AE4D06B50}"/>
              </a:ext>
            </a:extLst>
          </p:cNvPr>
          <p:cNvPicPr>
            <a:picLocks noChangeAspect="1"/>
          </p:cNvPicPr>
          <p:nvPr/>
        </p:nvPicPr>
        <p:blipFill rotWithShape="1">
          <a:blip r:embed="rId2"/>
          <a:srcRect r="50634"/>
          <a:stretch/>
        </p:blipFill>
        <p:spPr>
          <a:xfrm>
            <a:off x="1687773" y="663716"/>
            <a:ext cx="8084024" cy="5603594"/>
          </a:xfrm>
          <a:prstGeom prst="rect">
            <a:avLst/>
          </a:prstGeom>
        </p:spPr>
      </p:pic>
    </p:spTree>
    <p:extLst>
      <p:ext uri="{BB962C8B-B14F-4D97-AF65-F5344CB8AC3E}">
        <p14:creationId xmlns:p14="http://schemas.microsoft.com/office/powerpoint/2010/main" val="3441376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835F8DB-F3B3-4BF3-9145-C70E158CEFE3}"/>
              </a:ext>
            </a:extLst>
          </p:cNvPr>
          <p:cNvPicPr>
            <a:picLocks noChangeAspect="1"/>
          </p:cNvPicPr>
          <p:nvPr/>
        </p:nvPicPr>
        <p:blipFill rotWithShape="1">
          <a:blip r:embed="rId2"/>
          <a:srcRect r="50634"/>
          <a:stretch/>
        </p:blipFill>
        <p:spPr>
          <a:xfrm>
            <a:off x="709684" y="435449"/>
            <a:ext cx="8864220" cy="6144402"/>
          </a:xfrm>
          <a:prstGeom prst="rect">
            <a:avLst/>
          </a:prstGeom>
        </p:spPr>
      </p:pic>
    </p:spTree>
    <p:extLst>
      <p:ext uri="{BB962C8B-B14F-4D97-AF65-F5344CB8AC3E}">
        <p14:creationId xmlns:p14="http://schemas.microsoft.com/office/powerpoint/2010/main" val="1027826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04787D7-891B-474B-880A-C8ED83804CDC}"/>
              </a:ext>
            </a:extLst>
          </p:cNvPr>
          <p:cNvPicPr>
            <a:picLocks noChangeAspect="1"/>
          </p:cNvPicPr>
          <p:nvPr/>
        </p:nvPicPr>
        <p:blipFill rotWithShape="1">
          <a:blip r:embed="rId2"/>
          <a:srcRect r="50914"/>
          <a:stretch/>
        </p:blipFill>
        <p:spPr>
          <a:xfrm>
            <a:off x="525439" y="421802"/>
            <a:ext cx="8816454" cy="6146134"/>
          </a:xfrm>
          <a:prstGeom prst="rect">
            <a:avLst/>
          </a:prstGeom>
        </p:spPr>
      </p:pic>
    </p:spTree>
    <p:extLst>
      <p:ext uri="{BB962C8B-B14F-4D97-AF65-F5344CB8AC3E}">
        <p14:creationId xmlns:p14="http://schemas.microsoft.com/office/powerpoint/2010/main" val="2923871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79938E7-6218-495B-BA4F-E746ACF11C80}"/>
              </a:ext>
            </a:extLst>
          </p:cNvPr>
          <p:cNvPicPr>
            <a:picLocks noChangeAspect="1"/>
          </p:cNvPicPr>
          <p:nvPr/>
        </p:nvPicPr>
        <p:blipFill rotWithShape="1">
          <a:blip r:embed="rId3"/>
          <a:srcRect l="50000"/>
          <a:stretch/>
        </p:blipFill>
        <p:spPr>
          <a:xfrm>
            <a:off x="1844511" y="598308"/>
            <a:ext cx="8037748" cy="5500834"/>
          </a:xfrm>
          <a:prstGeom prst="rect">
            <a:avLst/>
          </a:prstGeom>
        </p:spPr>
      </p:pic>
    </p:spTree>
    <p:extLst>
      <p:ext uri="{BB962C8B-B14F-4D97-AF65-F5344CB8AC3E}">
        <p14:creationId xmlns:p14="http://schemas.microsoft.com/office/powerpoint/2010/main" val="2598564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28484D7-13F8-4B2C-A6C2-7B22D946504A}"/>
              </a:ext>
            </a:extLst>
          </p:cNvPr>
          <p:cNvPicPr>
            <a:picLocks noChangeAspect="1"/>
          </p:cNvPicPr>
          <p:nvPr/>
        </p:nvPicPr>
        <p:blipFill rotWithShape="1">
          <a:blip r:embed="rId3"/>
          <a:srcRect l="50000"/>
          <a:stretch/>
        </p:blipFill>
        <p:spPr>
          <a:xfrm>
            <a:off x="2233982" y="680229"/>
            <a:ext cx="8576441" cy="5869502"/>
          </a:xfrm>
          <a:prstGeom prst="rect">
            <a:avLst/>
          </a:prstGeom>
        </p:spPr>
      </p:pic>
    </p:spTree>
    <p:extLst>
      <p:ext uri="{BB962C8B-B14F-4D97-AF65-F5344CB8AC3E}">
        <p14:creationId xmlns:p14="http://schemas.microsoft.com/office/powerpoint/2010/main" val="3170851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582ED6-935C-4894-8D01-6993F16FFCEA}"/>
              </a:ext>
            </a:extLst>
          </p:cNvPr>
          <p:cNvSpPr>
            <a:spLocks noGrp="1"/>
          </p:cNvSpPr>
          <p:nvPr>
            <p:ph type="title"/>
          </p:nvPr>
        </p:nvSpPr>
        <p:spPr/>
        <p:txBody>
          <a:bodyPr>
            <a:normAutofit fontScale="90000"/>
          </a:bodyPr>
          <a:lstStyle/>
          <a:p>
            <a:r>
              <a:rPr lang="fr-FR" dirty="0"/>
              <a:t>Checklists</a:t>
            </a:r>
          </a:p>
        </p:txBody>
      </p:sp>
      <p:sp>
        <p:nvSpPr>
          <p:cNvPr id="3" name="Espace réservé du texte 2">
            <a:extLst>
              <a:ext uri="{FF2B5EF4-FFF2-40B4-BE49-F238E27FC236}">
                <a16:creationId xmlns:a16="http://schemas.microsoft.com/office/drawing/2014/main" id="{F784B6E3-77AA-4578-9950-BC105CDEA683}"/>
              </a:ext>
            </a:extLst>
          </p:cNvPr>
          <p:cNvSpPr>
            <a:spLocks noGrp="1"/>
          </p:cNvSpPr>
          <p:nvPr>
            <p:ph type="body" idx="1"/>
          </p:nvPr>
        </p:nvSpPr>
        <p:spPr/>
        <p:txBody>
          <a:bodyPr/>
          <a:lstStyle/>
          <a:p>
            <a:r>
              <a:rPr lang="fr-FR" dirty="0"/>
              <a:t>Setup environnement cloud</a:t>
            </a:r>
          </a:p>
        </p:txBody>
      </p:sp>
      <p:sp>
        <p:nvSpPr>
          <p:cNvPr id="4" name="Espace réservé du contenu 3">
            <a:extLst>
              <a:ext uri="{FF2B5EF4-FFF2-40B4-BE49-F238E27FC236}">
                <a16:creationId xmlns:a16="http://schemas.microsoft.com/office/drawing/2014/main" id="{08EFDB33-72AF-47E2-9BAB-E8CACC077561}"/>
              </a:ext>
            </a:extLst>
          </p:cNvPr>
          <p:cNvSpPr>
            <a:spLocks noGrp="1"/>
          </p:cNvSpPr>
          <p:nvPr>
            <p:ph sz="half" idx="2"/>
          </p:nvPr>
        </p:nvSpPr>
        <p:spPr/>
        <p:txBody>
          <a:bodyPr>
            <a:normAutofit fontScale="70000" lnSpcReduction="20000"/>
          </a:bodyPr>
          <a:lstStyle/>
          <a:p>
            <a:r>
              <a:rPr lang="fr-FR" dirty="0"/>
              <a:t>sélectionner  la bonne instance (EC2 ou </a:t>
            </a:r>
            <a:r>
              <a:rPr lang="fr-FR" dirty="0" err="1"/>
              <a:t>SageMaker</a:t>
            </a:r>
            <a:r>
              <a:rPr lang="fr-FR" dirty="0"/>
              <a:t>), avec la bonne mémoire et suffisamment de stockage</a:t>
            </a:r>
          </a:p>
          <a:p>
            <a:r>
              <a:rPr lang="fr-FR" dirty="0"/>
              <a:t>créer un groupe de sécurité (configurer </a:t>
            </a:r>
            <a:r>
              <a:rPr lang="fr-FR" dirty="0" err="1"/>
              <a:t>ssh</a:t>
            </a:r>
            <a:r>
              <a:rPr lang="fr-FR" dirty="0"/>
              <a:t> particulièrement),</a:t>
            </a:r>
          </a:p>
          <a:p>
            <a:r>
              <a:rPr lang="fr-FR" dirty="0"/>
              <a:t>associer une </a:t>
            </a:r>
            <a:r>
              <a:rPr lang="fr-FR" dirty="0" err="1"/>
              <a:t>Elastic</a:t>
            </a:r>
            <a:r>
              <a:rPr lang="fr-FR" dirty="0"/>
              <a:t> IP à l'EC2 afin de conserver une IP publique statique (pour pas le changer à chaque redémarrage de l'instance)</a:t>
            </a:r>
          </a:p>
          <a:p>
            <a:r>
              <a:rPr lang="fr-FR" dirty="0"/>
              <a:t>installer </a:t>
            </a:r>
            <a:r>
              <a:rPr lang="fr-FR" dirty="0" err="1"/>
              <a:t>PuttY</a:t>
            </a:r>
            <a:r>
              <a:rPr lang="fr-FR" dirty="0"/>
              <a:t> (convertir clé .</a:t>
            </a:r>
            <a:r>
              <a:rPr lang="fr-FR" dirty="0" err="1"/>
              <a:t>pem</a:t>
            </a:r>
            <a:r>
              <a:rPr lang="fr-FR" dirty="0"/>
              <a:t> en .</a:t>
            </a:r>
            <a:r>
              <a:rPr lang="fr-FR" dirty="0" err="1"/>
              <a:t>ppk</a:t>
            </a:r>
            <a:r>
              <a:rPr lang="fr-FR" dirty="0"/>
              <a:t>, setup la </a:t>
            </a:r>
            <a:r>
              <a:rPr lang="fr-FR" dirty="0" err="1"/>
              <a:t>connextion</a:t>
            </a:r>
            <a:r>
              <a:rPr lang="fr-FR" dirty="0"/>
              <a:t> </a:t>
            </a:r>
            <a:r>
              <a:rPr lang="fr-FR" dirty="0" err="1"/>
              <a:t>ssh</a:t>
            </a:r>
            <a:r>
              <a:rPr lang="fr-FR" dirty="0"/>
              <a:t>, attention au </a:t>
            </a:r>
            <a:r>
              <a:rPr lang="fr-FR" dirty="0" err="1"/>
              <a:t>username</a:t>
            </a:r>
            <a:r>
              <a:rPr lang="fr-FR" dirty="0"/>
              <a:t> = "ec2-user" ou "</a:t>
            </a:r>
            <a:r>
              <a:rPr lang="fr-FR" dirty="0" err="1"/>
              <a:t>ubuntu</a:t>
            </a:r>
            <a:r>
              <a:rPr lang="fr-FR" dirty="0"/>
              <a:t>"),</a:t>
            </a:r>
          </a:p>
          <a:p>
            <a:r>
              <a:rPr lang="fr-FR" dirty="0"/>
              <a:t>créer un </a:t>
            </a:r>
            <a:r>
              <a:rPr lang="fr-FR" dirty="0" err="1"/>
              <a:t>bucket</a:t>
            </a:r>
            <a:r>
              <a:rPr lang="fr-FR" dirty="0"/>
              <a:t> S3 (et setup les autorisations/droits en .</a:t>
            </a:r>
            <a:r>
              <a:rPr lang="fr-FR" dirty="0" err="1"/>
              <a:t>json</a:t>
            </a:r>
            <a:r>
              <a:rPr lang="fr-FR" dirty="0"/>
              <a:t>, grâce au générateur de stratégie),</a:t>
            </a:r>
          </a:p>
          <a:p>
            <a:r>
              <a:rPr lang="fr-FR" dirty="0"/>
              <a:t>créer un AMI user et bien garder les clés </a:t>
            </a:r>
            <a:r>
              <a:rPr lang="fr-FR" dirty="0" err="1"/>
              <a:t>access</a:t>
            </a:r>
            <a:r>
              <a:rPr lang="fr-FR" dirty="0"/>
              <a:t> et secret    </a:t>
            </a:r>
          </a:p>
        </p:txBody>
      </p:sp>
      <p:sp>
        <p:nvSpPr>
          <p:cNvPr id="5" name="Espace réservé du texte 4">
            <a:extLst>
              <a:ext uri="{FF2B5EF4-FFF2-40B4-BE49-F238E27FC236}">
                <a16:creationId xmlns:a16="http://schemas.microsoft.com/office/drawing/2014/main" id="{DFF8DFD3-7788-4A86-932B-7CAAFC2A149C}"/>
              </a:ext>
            </a:extLst>
          </p:cNvPr>
          <p:cNvSpPr>
            <a:spLocks noGrp="1"/>
          </p:cNvSpPr>
          <p:nvPr>
            <p:ph type="body" sz="quarter" idx="3"/>
          </p:nvPr>
        </p:nvSpPr>
        <p:spPr/>
        <p:txBody>
          <a:bodyPr/>
          <a:lstStyle/>
          <a:p>
            <a:r>
              <a:rPr lang="fr-FR" dirty="0"/>
              <a:t>Setup </a:t>
            </a:r>
            <a:r>
              <a:rPr lang="fr-FR" dirty="0" err="1"/>
              <a:t>pyspark</a:t>
            </a:r>
            <a:r>
              <a:rPr lang="fr-FR" dirty="0"/>
              <a:t> sur EC2</a:t>
            </a:r>
          </a:p>
        </p:txBody>
      </p:sp>
      <p:sp>
        <p:nvSpPr>
          <p:cNvPr id="6" name="Espace réservé du contenu 5">
            <a:extLst>
              <a:ext uri="{FF2B5EF4-FFF2-40B4-BE49-F238E27FC236}">
                <a16:creationId xmlns:a16="http://schemas.microsoft.com/office/drawing/2014/main" id="{04B77FB9-356E-48D5-9D7D-D2EB2D69BF26}"/>
              </a:ext>
            </a:extLst>
          </p:cNvPr>
          <p:cNvSpPr>
            <a:spLocks noGrp="1"/>
          </p:cNvSpPr>
          <p:nvPr>
            <p:ph sz="quarter" idx="4"/>
          </p:nvPr>
        </p:nvSpPr>
        <p:spPr>
          <a:xfrm>
            <a:off x="6416037" y="2295992"/>
            <a:ext cx="5194771" cy="4325788"/>
          </a:xfrm>
        </p:spPr>
        <p:txBody>
          <a:bodyPr>
            <a:normAutofit fontScale="92500" lnSpcReduction="10000"/>
          </a:bodyPr>
          <a:lstStyle/>
          <a:p>
            <a:r>
              <a:rPr lang="fr-FR" sz="1400" dirty="0"/>
              <a:t>télécharger puis </a:t>
            </a:r>
            <a:r>
              <a:rPr lang="fr-FR" sz="1400" dirty="0" err="1"/>
              <a:t>bash</a:t>
            </a:r>
            <a:r>
              <a:rPr lang="fr-FR" sz="1400" dirty="0"/>
              <a:t> anaconda, https://repo.anaconda.com/archive/Anaconda3-2021.05-Linux-x86_64.sh vraiment faire attention aux versions, </a:t>
            </a:r>
          </a:p>
          <a:p>
            <a:r>
              <a:rPr lang="fr-FR" sz="1400" dirty="0"/>
              <a:t>installer java </a:t>
            </a:r>
            <a:r>
              <a:rPr lang="fr-FR" sz="1400" dirty="0" err="1"/>
              <a:t>sudo</a:t>
            </a:r>
            <a:r>
              <a:rPr lang="fr-FR" sz="1400" dirty="0"/>
              <a:t> </a:t>
            </a:r>
            <a:r>
              <a:rPr lang="fr-FR" sz="1400" dirty="0" err="1"/>
              <a:t>apt</a:t>
            </a:r>
            <a:r>
              <a:rPr lang="fr-FR" sz="1400" dirty="0"/>
              <a:t> </a:t>
            </a:r>
            <a:r>
              <a:rPr lang="fr-FR" sz="1400" dirty="0" err="1"/>
              <a:t>install</a:t>
            </a:r>
            <a:r>
              <a:rPr lang="fr-FR" sz="1400" dirty="0"/>
              <a:t> openjdk-8-jre-headless, vraiment faire attention aux versions, </a:t>
            </a:r>
          </a:p>
          <a:p>
            <a:r>
              <a:rPr lang="fr-FR" sz="1400" dirty="0"/>
              <a:t>installer scala </a:t>
            </a:r>
          </a:p>
          <a:p>
            <a:r>
              <a:rPr lang="fr-FR" sz="1400" dirty="0"/>
              <a:t>télécharger puis décompresser spark-3.0.3-hadoop-2.7, vraiment faire attention aux versions, </a:t>
            </a:r>
          </a:p>
          <a:p>
            <a:r>
              <a:rPr lang="fr-FR" sz="1400" dirty="0"/>
              <a:t>gérer les </a:t>
            </a:r>
            <a:r>
              <a:rPr lang="fr-FR" sz="1400" dirty="0" err="1"/>
              <a:t>credentials</a:t>
            </a:r>
            <a:r>
              <a:rPr lang="fr-FR" sz="1400" dirty="0"/>
              <a:t> </a:t>
            </a:r>
            <a:r>
              <a:rPr lang="fr-FR" sz="1400" dirty="0" err="1"/>
              <a:t>jupyter</a:t>
            </a:r>
            <a:r>
              <a:rPr lang="fr-FR" sz="1400" dirty="0"/>
              <a:t>,</a:t>
            </a:r>
          </a:p>
          <a:p>
            <a:r>
              <a:rPr lang="fr-FR" sz="1400" dirty="0"/>
              <a:t>envoyer tout ça dans le </a:t>
            </a:r>
            <a:r>
              <a:rPr lang="fr-FR" sz="1400" dirty="0" err="1"/>
              <a:t>path</a:t>
            </a:r>
            <a:r>
              <a:rPr lang="fr-FR" sz="1400" dirty="0"/>
              <a:t>, </a:t>
            </a:r>
          </a:p>
          <a:p>
            <a:r>
              <a:rPr lang="fr-FR" sz="1400" dirty="0"/>
              <a:t>gérer les </a:t>
            </a:r>
            <a:r>
              <a:rPr lang="fr-FR" sz="1400" dirty="0" err="1"/>
              <a:t>crédentials</a:t>
            </a:r>
            <a:r>
              <a:rPr lang="fr-FR" sz="1400" dirty="0"/>
              <a:t> du S3 via les clés données par le AMI user (fichier .</a:t>
            </a:r>
            <a:r>
              <a:rPr lang="fr-FR" sz="1400" dirty="0" err="1"/>
              <a:t>aws</a:t>
            </a:r>
            <a:r>
              <a:rPr lang="fr-FR" sz="1400" dirty="0"/>
              <a:t>), ou </a:t>
            </a:r>
            <a:r>
              <a:rPr lang="fr-FR" sz="1400" dirty="0" err="1"/>
              <a:t>aws</a:t>
            </a:r>
            <a:r>
              <a:rPr lang="fr-FR" sz="1400" dirty="0"/>
              <a:t> configure (le cas échéant installer </a:t>
            </a:r>
            <a:r>
              <a:rPr lang="fr-FR" sz="1400" dirty="0" err="1"/>
              <a:t>awscli</a:t>
            </a:r>
            <a:r>
              <a:rPr lang="fr-FR" sz="1400" dirty="0"/>
              <a:t> : </a:t>
            </a:r>
            <a:r>
              <a:rPr lang="fr-FR" sz="1400" dirty="0" err="1"/>
              <a:t>sudo</a:t>
            </a:r>
            <a:r>
              <a:rPr lang="fr-FR" sz="1400" dirty="0"/>
              <a:t> </a:t>
            </a:r>
            <a:r>
              <a:rPr lang="fr-FR" sz="1400" dirty="0" err="1"/>
              <a:t>apt</a:t>
            </a:r>
            <a:r>
              <a:rPr lang="fr-FR" sz="1400" dirty="0"/>
              <a:t> </a:t>
            </a:r>
            <a:r>
              <a:rPr lang="fr-FR" sz="1400" dirty="0" err="1"/>
              <a:t>install</a:t>
            </a:r>
            <a:r>
              <a:rPr lang="fr-FR" sz="1400" dirty="0"/>
              <a:t> </a:t>
            </a:r>
            <a:r>
              <a:rPr lang="fr-FR" sz="1400" dirty="0" err="1"/>
              <a:t>awscli</a:t>
            </a:r>
            <a:r>
              <a:rPr lang="fr-FR" sz="1400" dirty="0"/>
              <a:t>),</a:t>
            </a:r>
          </a:p>
          <a:p>
            <a:r>
              <a:rPr lang="fr-FR" sz="1400" dirty="0"/>
              <a:t>ajouter tous les </a:t>
            </a:r>
            <a:r>
              <a:rPr lang="fr-FR" sz="1400" dirty="0" err="1"/>
              <a:t>pkgs</a:t>
            </a:r>
            <a:r>
              <a:rPr lang="fr-FR" sz="1400" dirty="0"/>
              <a:t> nécessaires (entre-autre </a:t>
            </a:r>
            <a:r>
              <a:rPr lang="fr-FR" sz="1400" dirty="0" err="1"/>
              <a:t>tensorflow</a:t>
            </a:r>
            <a:r>
              <a:rPr lang="fr-FR" sz="1400" dirty="0"/>
              <a:t>, py4j), </a:t>
            </a:r>
          </a:p>
          <a:p>
            <a:r>
              <a:rPr lang="fr-FR" sz="1400" dirty="0"/>
              <a:t>ajuster le swap RAM de l'instance pour éviter les memory crashes.</a:t>
            </a:r>
          </a:p>
          <a:p>
            <a:endParaRPr lang="fr-FR" sz="1400" dirty="0"/>
          </a:p>
        </p:txBody>
      </p:sp>
    </p:spTree>
    <p:extLst>
      <p:ext uri="{BB962C8B-B14F-4D97-AF65-F5344CB8AC3E}">
        <p14:creationId xmlns:p14="http://schemas.microsoft.com/office/powerpoint/2010/main" val="2771562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F6A18F9-E0CA-414B-8C55-E10B43408855}"/>
              </a:ext>
            </a:extLst>
          </p:cNvPr>
          <p:cNvSpPr>
            <a:spLocks noGrp="1"/>
          </p:cNvSpPr>
          <p:nvPr>
            <p:ph type="title"/>
          </p:nvPr>
        </p:nvSpPr>
        <p:spPr>
          <a:xfrm>
            <a:off x="758952" y="758952"/>
            <a:ext cx="3831336" cy="4754880"/>
          </a:xfrm>
        </p:spPr>
        <p:txBody>
          <a:bodyPr>
            <a:noAutofit/>
          </a:bodyPr>
          <a:lstStyle/>
          <a:p>
            <a:r>
              <a:rPr lang="fr-FR" dirty="0"/>
              <a:t>Présentation de Spark</a:t>
            </a:r>
            <a:br>
              <a:rPr lang="fr-FR" dirty="0"/>
            </a:br>
            <a:br>
              <a:rPr lang="fr-FR" dirty="0"/>
            </a:br>
            <a:r>
              <a:rPr lang="fr-FR" sz="4400" dirty="0">
                <a:hlinkClick r:id="rId2"/>
              </a:rPr>
              <a:t>https://spark.apache.org/docs/latest/</a:t>
            </a:r>
            <a:br>
              <a:rPr lang="fr-FR" dirty="0"/>
            </a:br>
            <a:endParaRPr lang="fr-FR" dirty="0"/>
          </a:p>
        </p:txBody>
      </p:sp>
      <p:sp>
        <p:nvSpPr>
          <p:cNvPr id="5" name="Espace réservé du texte 4">
            <a:extLst>
              <a:ext uri="{FF2B5EF4-FFF2-40B4-BE49-F238E27FC236}">
                <a16:creationId xmlns:a16="http://schemas.microsoft.com/office/drawing/2014/main" id="{6D5AB1C2-7AC1-49FA-8090-D0CDB0CA76B3}"/>
              </a:ext>
            </a:extLst>
          </p:cNvPr>
          <p:cNvSpPr>
            <a:spLocks noGrp="1"/>
          </p:cNvSpPr>
          <p:nvPr>
            <p:ph idx="1"/>
          </p:nvPr>
        </p:nvSpPr>
        <p:spPr>
          <a:xfrm>
            <a:off x="5184648" y="758952"/>
            <a:ext cx="6245352" cy="4754880"/>
          </a:xfrm>
        </p:spPr>
        <p:txBody>
          <a:bodyPr>
            <a:normAutofit fontScale="85000" lnSpcReduction="20000"/>
          </a:bodyPr>
          <a:lstStyle/>
          <a:p>
            <a:r>
              <a:rPr lang="fr-FR" dirty="0"/>
              <a:t>Apache Spark est un moteur d'analyse unifié pour le traitement de données à grande échelle. Il fournit des API de haut niveau en Java, Scala, Python et R, ainsi qu'un moteur optimisé prenant en charge les graphiques d'exécution généraux. Il prend également en charge un riche ensemble d'outils de niveau supérieur, notamment </a:t>
            </a:r>
            <a:r>
              <a:rPr lang="fr-FR" dirty="0">
                <a:hlinkClick r:id="rId3"/>
              </a:rPr>
              <a:t>Spark SQL</a:t>
            </a:r>
            <a:r>
              <a:rPr lang="fr-FR" dirty="0"/>
              <a:t> pour SQL et le traitement de données structurées, </a:t>
            </a:r>
            <a:r>
              <a:rPr lang="fr-FR" dirty="0" err="1">
                <a:hlinkClick r:id="rId4"/>
              </a:rPr>
              <a:t>MLlib</a:t>
            </a:r>
            <a:r>
              <a:rPr lang="fr-FR" dirty="0"/>
              <a:t> pour l'apprentissage automatique, </a:t>
            </a:r>
            <a:r>
              <a:rPr lang="fr-FR" dirty="0" err="1">
                <a:hlinkClick r:id="rId5"/>
              </a:rPr>
              <a:t>GraphX</a:t>
            </a:r>
            <a:r>
              <a:rPr lang="fr-FR" dirty="0"/>
              <a:t> pour le traitement de graphes et </a:t>
            </a:r>
            <a:r>
              <a:rPr lang="fr-FR" dirty="0" err="1">
                <a:hlinkClick r:id="rId6"/>
              </a:rPr>
              <a:t>Structured</a:t>
            </a:r>
            <a:r>
              <a:rPr lang="fr-FR" dirty="0">
                <a:hlinkClick r:id="rId6"/>
              </a:rPr>
              <a:t> Streaming</a:t>
            </a:r>
            <a:r>
              <a:rPr lang="fr-FR" dirty="0"/>
              <a:t> pour le calcul incrémentiel et le traitement de flux.</a:t>
            </a:r>
          </a:p>
          <a:p>
            <a:r>
              <a:rPr lang="fr-FR" dirty="0"/>
              <a:t>Spark fournit également une API Python. Pour exécuter Spark de manière interactive dans un interpréteur Python, utilisez bin/</a:t>
            </a:r>
            <a:r>
              <a:rPr lang="fr-FR" dirty="0" err="1"/>
              <a:t>pyspark</a:t>
            </a:r>
            <a:r>
              <a:rPr lang="fr-FR" dirty="0"/>
              <a:t> :</a:t>
            </a:r>
          </a:p>
          <a:p>
            <a:r>
              <a:rPr lang="fr-FR" dirty="0"/>
              <a:t>./bin/</a:t>
            </a:r>
            <a:r>
              <a:rPr lang="fr-FR" dirty="0" err="1"/>
              <a:t>pyspark</a:t>
            </a:r>
            <a:r>
              <a:rPr lang="fr-FR" dirty="0"/>
              <a:t> --master local[2]</a:t>
            </a:r>
          </a:p>
          <a:p>
            <a:r>
              <a:rPr lang="fr-FR" dirty="0"/>
              <a:t>Des exemples d'applications sont également fournis en Python. Par </a:t>
            </a:r>
            <a:r>
              <a:rPr lang="fr-FR" dirty="0" err="1"/>
              <a:t>example</a:t>
            </a:r>
            <a:r>
              <a:rPr lang="fr-FR" dirty="0"/>
              <a:t>,</a:t>
            </a:r>
          </a:p>
          <a:p>
            <a:r>
              <a:rPr lang="fr-FR" dirty="0"/>
              <a:t>./bin/</a:t>
            </a:r>
            <a:r>
              <a:rPr lang="fr-FR" dirty="0" err="1"/>
              <a:t>spark-submit</a:t>
            </a:r>
            <a:r>
              <a:rPr lang="fr-FR" dirty="0"/>
              <a:t> examples/src/main/python/pi.py 10</a:t>
            </a:r>
          </a:p>
        </p:txBody>
      </p:sp>
    </p:spTree>
    <p:extLst>
      <p:ext uri="{BB962C8B-B14F-4D97-AF65-F5344CB8AC3E}">
        <p14:creationId xmlns:p14="http://schemas.microsoft.com/office/powerpoint/2010/main" val="75968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F6B00E0-66CE-439F-8DB8-0360E46EB6E6}"/>
              </a:ext>
            </a:extLst>
          </p:cNvPr>
          <p:cNvSpPr>
            <a:spLocks noGrp="1"/>
          </p:cNvSpPr>
          <p:nvPr>
            <p:ph type="title"/>
          </p:nvPr>
        </p:nvSpPr>
        <p:spPr>
          <a:xfrm>
            <a:off x="7885744" y="691762"/>
            <a:ext cx="3541205" cy="1706649"/>
          </a:xfrm>
        </p:spPr>
        <p:txBody>
          <a:bodyPr vert="horz" lIns="91440" tIns="45720" rIns="91440" bIns="45720" rtlCol="0" anchor="ctr">
            <a:normAutofit/>
          </a:bodyPr>
          <a:lstStyle/>
          <a:p>
            <a:r>
              <a:rPr lang="en-US" sz="2600" i="1" kern="1200" spc="100" baseline="0">
                <a:solidFill>
                  <a:schemeClr val="tx1">
                    <a:lumMod val="85000"/>
                    <a:lumOff val="15000"/>
                  </a:schemeClr>
                </a:solidFill>
                <a:latin typeface="+mj-lt"/>
                <a:ea typeface="+mj-ea"/>
                <a:cs typeface="+mj-cs"/>
              </a:rPr>
              <a:t>FruitApp</a:t>
            </a:r>
            <a:br>
              <a:rPr lang="en-US" sz="2600" i="1" kern="1200" spc="100" baseline="0">
                <a:solidFill>
                  <a:schemeClr val="tx1">
                    <a:lumMod val="85000"/>
                    <a:lumOff val="15000"/>
                  </a:schemeClr>
                </a:solidFill>
                <a:latin typeface="+mj-lt"/>
                <a:ea typeface="+mj-ea"/>
                <a:cs typeface="+mj-cs"/>
              </a:rPr>
            </a:br>
            <a:r>
              <a:rPr lang="en-US" sz="2600" i="1" kern="1200" spc="100" baseline="0">
                <a:solidFill>
                  <a:schemeClr val="tx1">
                    <a:lumMod val="85000"/>
                    <a:lumOff val="15000"/>
                  </a:schemeClr>
                </a:solidFill>
                <a:latin typeface="+mj-lt"/>
                <a:ea typeface="+mj-ea"/>
                <a:cs typeface="+mj-cs"/>
              </a:rPr>
              <a:t>Prenez une photo du fruit et vous saurez tout sur lui !</a:t>
            </a:r>
          </a:p>
        </p:txBody>
      </p:sp>
      <p:pic>
        <p:nvPicPr>
          <p:cNvPr id="9" name="Espace réservé du contenu 8">
            <a:extLst>
              <a:ext uri="{FF2B5EF4-FFF2-40B4-BE49-F238E27FC236}">
                <a16:creationId xmlns:a16="http://schemas.microsoft.com/office/drawing/2014/main" id="{81085A18-3C76-4C03-9435-288132DA193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5429" r="27065" b="9183"/>
          <a:stretch/>
        </p:blipFill>
        <p:spPr>
          <a:xfrm>
            <a:off x="2563091" y="691763"/>
            <a:ext cx="2693529" cy="5087244"/>
          </a:xfrm>
          <a:prstGeom prst="rect">
            <a:avLst/>
          </a:prstGeom>
        </p:spPr>
      </p:pic>
      <p:graphicFrame>
        <p:nvGraphicFramePr>
          <p:cNvPr id="12" name="Espace réservé du contenu 3">
            <a:extLst>
              <a:ext uri="{FF2B5EF4-FFF2-40B4-BE49-F238E27FC236}">
                <a16:creationId xmlns:a16="http://schemas.microsoft.com/office/drawing/2014/main" id="{2ACE5790-F794-4A29-95A7-2D2F009B1CFC}"/>
              </a:ext>
            </a:extLst>
          </p:cNvPr>
          <p:cNvGraphicFramePr>
            <a:graphicFrameLocks/>
          </p:cNvGraphicFramePr>
          <p:nvPr/>
        </p:nvGraphicFramePr>
        <p:xfrm>
          <a:off x="7888666" y="2623930"/>
          <a:ext cx="3541205" cy="3158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4769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44F87551-3B51-41CC-856B-09EBD8D1D7C8}"/>
              </a:ext>
            </a:extLst>
          </p:cNvPr>
          <p:cNvSpPr>
            <a:spLocks noGrp="1"/>
          </p:cNvSpPr>
          <p:nvPr>
            <p:ph type="title"/>
          </p:nvPr>
        </p:nvSpPr>
        <p:spPr>
          <a:xfrm>
            <a:off x="5877532" y="1063255"/>
            <a:ext cx="5312254" cy="1806727"/>
          </a:xfrm>
        </p:spPr>
        <p:txBody>
          <a:bodyPr vert="horz" lIns="91440" tIns="45720" rIns="91440" bIns="45720" rtlCol="0" anchor="t">
            <a:normAutofit/>
          </a:bodyPr>
          <a:lstStyle/>
          <a:p>
            <a:r>
              <a:rPr lang="en-US" i="1" kern="1200" spc="100" baseline="0" dirty="0">
                <a:solidFill>
                  <a:schemeClr val="tx1">
                    <a:lumMod val="85000"/>
                    <a:lumOff val="15000"/>
                  </a:schemeClr>
                </a:solidFill>
                <a:latin typeface="+mj-lt"/>
                <a:ea typeface="+mj-ea"/>
                <a:cs typeface="+mj-cs"/>
              </a:rPr>
              <a:t>Jeu de </a:t>
            </a:r>
            <a:r>
              <a:rPr lang="en-US" i="1" kern="1200" spc="100" baseline="0" dirty="0" err="1">
                <a:solidFill>
                  <a:schemeClr val="tx1">
                    <a:lumMod val="85000"/>
                    <a:lumOff val="15000"/>
                  </a:schemeClr>
                </a:solidFill>
                <a:latin typeface="+mj-lt"/>
                <a:ea typeface="+mj-ea"/>
                <a:cs typeface="+mj-cs"/>
              </a:rPr>
              <a:t>données</a:t>
            </a:r>
            <a:endParaRPr lang="en-US" i="1" kern="1200" spc="100" baseline="0" dirty="0">
              <a:solidFill>
                <a:schemeClr val="tx1">
                  <a:lumMod val="85000"/>
                  <a:lumOff val="15000"/>
                </a:schemeClr>
              </a:solidFill>
              <a:latin typeface="+mj-lt"/>
              <a:ea typeface="+mj-ea"/>
              <a:cs typeface="+mj-cs"/>
            </a:endParaRPr>
          </a:p>
        </p:txBody>
      </p:sp>
      <p:pic>
        <p:nvPicPr>
          <p:cNvPr id="21" name="Espace réservé du contenu 20" descr="Une image contenant texte, lumière&#10;&#10;Description générée automatiquement">
            <a:extLst>
              <a:ext uri="{FF2B5EF4-FFF2-40B4-BE49-F238E27FC236}">
                <a16:creationId xmlns:a16="http://schemas.microsoft.com/office/drawing/2014/main" id="{31096504-70D4-4529-8DB1-A9786EC48494}"/>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928" r="7029"/>
          <a:stretch/>
        </p:blipFill>
        <p:spPr>
          <a:xfrm>
            <a:off x="1" y="10"/>
            <a:ext cx="5215066" cy="6857990"/>
          </a:xfrm>
          <a:custGeom>
            <a:avLst/>
            <a:gdLst/>
            <a:ahLst/>
            <a:cxnLst/>
            <a:rect l="l" t="t" r="r" b="b"/>
            <a:pathLst>
              <a:path w="5215066" h="6845983">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p:spPr>
      </p:pic>
      <p:sp>
        <p:nvSpPr>
          <p:cNvPr id="8" name="Espace réservé du texte 7">
            <a:extLst>
              <a:ext uri="{FF2B5EF4-FFF2-40B4-BE49-F238E27FC236}">
                <a16:creationId xmlns:a16="http://schemas.microsoft.com/office/drawing/2014/main" id="{EEF961BD-5F7C-46E5-9642-73BD8B56BF29}"/>
              </a:ext>
            </a:extLst>
          </p:cNvPr>
          <p:cNvSpPr>
            <a:spLocks noGrp="1"/>
          </p:cNvSpPr>
          <p:nvPr>
            <p:ph type="body" sz="half" idx="2"/>
          </p:nvPr>
        </p:nvSpPr>
        <p:spPr>
          <a:xfrm>
            <a:off x="5877532" y="3309582"/>
            <a:ext cx="5312254" cy="2485157"/>
          </a:xfrm>
        </p:spPr>
        <p:txBody>
          <a:bodyPr vert="horz" lIns="91440" tIns="45720" rIns="91440" bIns="45720" rtlCol="0">
            <a:normAutofit/>
          </a:bodyPr>
          <a:lstStyle/>
          <a:p>
            <a:pPr marL="182880">
              <a:lnSpc>
                <a:spcPct val="100000"/>
              </a:lnSpc>
            </a:pPr>
            <a:r>
              <a:rPr lang="en-US" sz="1600"/>
              <a:t>Dataset Kaggle riche de 131 variétés de fruits et légumes - labellisées</a:t>
            </a:r>
          </a:p>
          <a:p>
            <a:pPr marL="182880">
              <a:lnSpc>
                <a:spcPct val="100000"/>
              </a:lnSpc>
            </a:pPr>
            <a:r>
              <a:rPr lang="en-US" sz="1600"/>
              <a:t>Photos “360°” extraites d’une captation spécifique :</a:t>
            </a:r>
          </a:p>
          <a:p>
            <a:pPr marL="182880">
              <a:lnSpc>
                <a:spcPct val="100000"/>
              </a:lnSpc>
            </a:pPr>
            <a:r>
              <a:rPr lang="en-US" sz="1600"/>
              <a:t>rotation tri-axiale</a:t>
            </a:r>
          </a:p>
          <a:p>
            <a:pPr marL="182880">
              <a:lnSpc>
                <a:spcPct val="100000"/>
              </a:lnSpc>
            </a:pPr>
            <a:r>
              <a:rPr lang="en-US" sz="1600"/>
              <a:t>post-traitée (fond blanc reconstruit + resizing 100x100 pixel)</a:t>
            </a:r>
          </a:p>
          <a:p>
            <a:pPr marL="182880">
              <a:lnSpc>
                <a:spcPct val="100000"/>
              </a:lnSpc>
            </a:pPr>
            <a:r>
              <a:rPr lang="en-US" sz="1600"/>
              <a:t>Train : 67 692 Fichiers / Test : 22 688 Fichiers</a:t>
            </a:r>
          </a:p>
        </p:txBody>
      </p:sp>
    </p:spTree>
    <p:extLst>
      <p:ext uri="{BB962C8B-B14F-4D97-AF65-F5344CB8AC3E}">
        <p14:creationId xmlns:p14="http://schemas.microsoft.com/office/powerpoint/2010/main" val="21938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a:extLst>
              <a:ext uri="{FF2B5EF4-FFF2-40B4-BE49-F238E27FC236}">
                <a16:creationId xmlns:a16="http://schemas.microsoft.com/office/drawing/2014/main" id="{E51B5D54-121C-4513-B9CF-785D2E61C791}"/>
              </a:ext>
            </a:extLst>
          </p:cNvPr>
          <p:cNvGraphicFramePr>
            <a:graphicFrameLocks noGrp="1"/>
          </p:cNvGraphicFramePr>
          <p:nvPr>
            <p:ph idx="4294967295"/>
          </p:nvPr>
        </p:nvGraphicFramePr>
        <p:xfrm>
          <a:off x="752857" y="2436128"/>
          <a:ext cx="10677144" cy="326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7F6DD7A8-913A-4164-8562-476A1D24351A}"/>
              </a:ext>
            </a:extLst>
          </p:cNvPr>
          <p:cNvSpPr/>
          <p:nvPr/>
        </p:nvSpPr>
        <p:spPr>
          <a:xfrm>
            <a:off x="0" y="0"/>
            <a:ext cx="12191999" cy="192433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724568F2-CCCA-4290-93BC-34344FA5A154}"/>
              </a:ext>
            </a:extLst>
          </p:cNvPr>
          <p:cNvSpPr txBox="1"/>
          <p:nvPr/>
        </p:nvSpPr>
        <p:spPr>
          <a:xfrm>
            <a:off x="426002" y="449026"/>
            <a:ext cx="9562101" cy="830997"/>
          </a:xfrm>
          <a:prstGeom prst="rect">
            <a:avLst/>
          </a:prstGeom>
          <a:noFill/>
        </p:spPr>
        <p:txBody>
          <a:bodyPr wrap="square" rtlCol="0">
            <a:spAutoFit/>
          </a:bodyPr>
          <a:lstStyle/>
          <a:p>
            <a:r>
              <a:rPr lang="fr-FR" sz="4800" i="1" dirty="0">
                <a:solidFill>
                  <a:schemeClr val="bg1"/>
                </a:solidFill>
                <a:latin typeface="+mj-lt"/>
              </a:rPr>
              <a:t>Processus global</a:t>
            </a:r>
          </a:p>
        </p:txBody>
      </p:sp>
    </p:spTree>
    <p:extLst>
      <p:ext uri="{BB962C8B-B14F-4D97-AF65-F5344CB8AC3E}">
        <p14:creationId xmlns:p14="http://schemas.microsoft.com/office/powerpoint/2010/main" val="194606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B4699A-0F90-4D81-B45B-AF3C3333CF32}"/>
              </a:ext>
            </a:extLst>
          </p:cNvPr>
          <p:cNvSpPr>
            <a:spLocks noGrp="1"/>
          </p:cNvSpPr>
          <p:nvPr>
            <p:ph type="title"/>
          </p:nvPr>
        </p:nvSpPr>
        <p:spPr>
          <a:xfrm>
            <a:off x="758951" y="758952"/>
            <a:ext cx="3984087" cy="4754880"/>
          </a:xfrm>
        </p:spPr>
        <p:txBody>
          <a:bodyPr/>
          <a:lstStyle/>
          <a:p>
            <a:r>
              <a:rPr lang="fr-FR" dirty="0"/>
              <a:t>Architecture lambda </a:t>
            </a:r>
          </a:p>
        </p:txBody>
      </p:sp>
      <p:sp>
        <p:nvSpPr>
          <p:cNvPr id="6" name="Espace réservé du contenu 5">
            <a:extLst>
              <a:ext uri="{FF2B5EF4-FFF2-40B4-BE49-F238E27FC236}">
                <a16:creationId xmlns:a16="http://schemas.microsoft.com/office/drawing/2014/main" id="{21538B8F-4137-477F-A6CB-5A878B69EC04}"/>
              </a:ext>
            </a:extLst>
          </p:cNvPr>
          <p:cNvSpPr>
            <a:spLocks noGrp="1"/>
          </p:cNvSpPr>
          <p:nvPr>
            <p:ph idx="1"/>
          </p:nvPr>
        </p:nvSpPr>
        <p:spPr/>
        <p:txBody>
          <a:bodyPr/>
          <a:lstStyle/>
          <a:p>
            <a:r>
              <a:rPr lang="fr-FR" b="0" i="0" dirty="0"/>
              <a:t>Une Lambda Architecture a pour objectif de satisfaire les besoins d'un système robuste, tolérant aux pannes (matérielles et erreurs humaines), être en mesure de servir un large éventail de charges de travail et de cas d'utilisation, et dans lequel une faible latence des lectures et des écritures est requise</a:t>
            </a:r>
          </a:p>
          <a:p>
            <a:r>
              <a:rPr lang="fr-FR" b="0" i="0" dirty="0"/>
              <a:t>Elle est constituée de trois </a:t>
            </a:r>
            <a:r>
              <a:rPr lang="fr-FR" b="0" i="1" dirty="0"/>
              <a:t>couches</a:t>
            </a:r>
            <a:r>
              <a:rPr lang="fr-FR" b="0" i="0" dirty="0"/>
              <a:t> ("</a:t>
            </a:r>
            <a:r>
              <a:rPr lang="fr-FR" b="0" i="0" dirty="0" err="1"/>
              <a:t>layers</a:t>
            </a:r>
            <a:r>
              <a:rPr lang="fr-FR" b="0" i="0" dirty="0"/>
              <a:t>") : </a:t>
            </a:r>
          </a:p>
          <a:p>
            <a:pPr marL="468630" lvl="2" indent="-285750"/>
            <a:r>
              <a:rPr lang="fr-FR" b="0" i="0" dirty="0"/>
              <a:t>la "</a:t>
            </a:r>
            <a:r>
              <a:rPr lang="fr-FR" b="0" i="1" dirty="0"/>
              <a:t>batch layer</a:t>
            </a:r>
            <a:r>
              <a:rPr lang="fr-FR" b="0" i="0" dirty="0"/>
              <a:t>", </a:t>
            </a:r>
          </a:p>
          <a:p>
            <a:pPr marL="468630" lvl="2" indent="-285750"/>
            <a:r>
              <a:rPr lang="fr-FR" b="0" i="0" dirty="0"/>
              <a:t>la "</a:t>
            </a:r>
            <a:r>
              <a:rPr lang="fr-FR" b="0" i="1" dirty="0"/>
              <a:t>speed layer</a:t>
            </a:r>
            <a:r>
              <a:rPr lang="fr-FR" b="0" i="0" dirty="0"/>
              <a:t>" </a:t>
            </a:r>
          </a:p>
          <a:p>
            <a:pPr marL="468630" lvl="2" indent="-285750"/>
            <a:r>
              <a:rPr lang="fr-FR" b="0" i="0" dirty="0"/>
              <a:t>et la "</a:t>
            </a:r>
            <a:r>
              <a:rPr lang="fr-FR" b="0" i="1" dirty="0" err="1"/>
              <a:t>serving</a:t>
            </a:r>
            <a:r>
              <a:rPr lang="fr-FR" b="0" i="1" dirty="0"/>
              <a:t> layer</a:t>
            </a:r>
            <a:r>
              <a:rPr lang="fr-FR" b="0" i="0" dirty="0"/>
              <a:t>".</a:t>
            </a:r>
            <a:endParaRPr lang="en-US" dirty="0"/>
          </a:p>
          <a:p>
            <a:endParaRPr lang="fr-FR" dirty="0"/>
          </a:p>
        </p:txBody>
      </p:sp>
    </p:spTree>
    <p:extLst>
      <p:ext uri="{BB962C8B-B14F-4D97-AF65-F5344CB8AC3E}">
        <p14:creationId xmlns:p14="http://schemas.microsoft.com/office/powerpoint/2010/main" val="363955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D867A04D-C574-41E3-A6EF-7ACCA13AABD3}"/>
              </a:ext>
            </a:extLst>
          </p:cNvPr>
          <p:cNvSpPr>
            <a:spLocks noGrp="1"/>
          </p:cNvSpPr>
          <p:nvPr>
            <p:ph type="title"/>
          </p:nvPr>
        </p:nvSpPr>
        <p:spPr>
          <a:xfrm>
            <a:off x="758952" y="420625"/>
            <a:ext cx="10667998" cy="1374056"/>
          </a:xfrm>
        </p:spPr>
        <p:txBody>
          <a:bodyPr anchor="b">
            <a:normAutofit fontScale="90000"/>
          </a:bodyPr>
          <a:lstStyle/>
          <a:p>
            <a:r>
              <a:rPr lang="fr-FR" dirty="0"/>
              <a:t>les contraintes d'une architecture lambda:</a:t>
            </a:r>
          </a:p>
        </p:txBody>
      </p:sp>
      <p:graphicFrame>
        <p:nvGraphicFramePr>
          <p:cNvPr id="21" name="Espace réservé du contenu 2">
            <a:extLst>
              <a:ext uri="{FF2B5EF4-FFF2-40B4-BE49-F238E27FC236}">
                <a16:creationId xmlns:a16="http://schemas.microsoft.com/office/drawing/2014/main" id="{9E8CD0D3-A23F-4FC1-A045-1A9E0D81A97A}"/>
              </a:ext>
            </a:extLst>
          </p:cNvPr>
          <p:cNvGraphicFramePr>
            <a:graphicFrameLocks noGrp="1"/>
          </p:cNvGraphicFramePr>
          <p:nvPr>
            <p:ph idx="1"/>
            <p:extLst>
              <p:ext uri="{D42A27DB-BD31-4B8C-83A1-F6EECF244321}">
                <p14:modId xmlns:p14="http://schemas.microsoft.com/office/powerpoint/2010/main" val="394718231"/>
              </p:ext>
            </p:extLst>
          </p:nvPr>
        </p:nvGraphicFramePr>
        <p:xfrm>
          <a:off x="752856" y="2436128"/>
          <a:ext cx="10877785" cy="326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1116826"/>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34381F"/>
      </a:dk2>
      <a:lt2>
        <a:srgbClr val="E2E8E8"/>
      </a:lt2>
      <a:accent1>
        <a:srgbClr val="E72932"/>
      </a:accent1>
      <a:accent2>
        <a:srgbClr val="D55D17"/>
      </a:accent2>
      <a:accent3>
        <a:srgbClr val="C29F22"/>
      </a:accent3>
      <a:accent4>
        <a:srgbClr val="90B013"/>
      </a:accent4>
      <a:accent5>
        <a:srgbClr val="5AB721"/>
      </a:accent5>
      <a:accent6>
        <a:srgbClr val="15BE1A"/>
      </a:accent6>
      <a:hlink>
        <a:srgbClr val="30918D"/>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4706</TotalTime>
  <Words>2832</Words>
  <Application>Microsoft Office PowerPoint</Application>
  <PresentationFormat>Grand écran</PresentationFormat>
  <Paragraphs>317</Paragraphs>
  <Slides>46</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46</vt:i4>
      </vt:variant>
    </vt:vector>
  </HeadingPairs>
  <TitlesOfParts>
    <vt:vector size="60" baseType="lpstr">
      <vt:lpstr>Arial</vt:lpstr>
      <vt:lpstr>Avenir Next LT Pro</vt:lpstr>
      <vt:lpstr>Calibri</vt:lpstr>
      <vt:lpstr>charter</vt:lpstr>
      <vt:lpstr>CIDFont+F5</vt:lpstr>
      <vt:lpstr>Courier New</vt:lpstr>
      <vt:lpstr>Libre Franklin</vt:lpstr>
      <vt:lpstr>Lucida Console</vt:lpstr>
      <vt:lpstr>Montserrat</vt:lpstr>
      <vt:lpstr>Sitka Banner</vt:lpstr>
      <vt:lpstr>Times New Roman</vt:lpstr>
      <vt:lpstr>Wingdings</vt:lpstr>
      <vt:lpstr>Wingdings 2</vt:lpstr>
      <vt:lpstr>HeadlinesVTI</vt:lpstr>
      <vt:lpstr>Fruits! Le robot cueilleur intelligent</vt:lpstr>
      <vt:lpstr>Mission et contraintes</vt:lpstr>
      <vt:lpstr>Livrables attendus</vt:lpstr>
      <vt:lpstr>Robot cueilleur = biodiversité préservée</vt:lpstr>
      <vt:lpstr>FruitApp Prenez une photo du fruit et vous saurez tout sur lui !</vt:lpstr>
      <vt:lpstr>Jeu de données</vt:lpstr>
      <vt:lpstr>Présentation PowerPoint</vt:lpstr>
      <vt:lpstr>Architecture lambda </vt:lpstr>
      <vt:lpstr>les contraintes d'une architecture lambda:</vt:lpstr>
      <vt:lpstr>Présentation PowerPoint</vt:lpstr>
      <vt:lpstr>2 outils principaux</vt:lpstr>
      <vt:lpstr>Mon approche sur cette preuve de concept et avec des ressources limitées</vt:lpstr>
      <vt:lpstr>AWS Infrastructure as a Service (IaaS)</vt:lpstr>
      <vt:lpstr>Les étapes</vt:lpstr>
      <vt:lpstr>Environnement cloud</vt:lpstr>
      <vt:lpstr>Recours au calcul distribué (Hadoop)</vt:lpstr>
      <vt:lpstr>Spark pour gagner en vitesse</vt:lpstr>
      <vt:lpstr>Apache Spark</vt:lpstr>
      <vt:lpstr>PoC preprocessing et PCA sur qqs images</vt:lpstr>
      <vt:lpstr>Architecture Spark</vt:lpstr>
      <vt:lpstr>Cluster Manager</vt:lpstr>
      <vt:lpstr>Application Spark</vt:lpstr>
      <vt:lpstr>Application Spark</vt:lpstr>
      <vt:lpstr>Session Spark et import data</vt:lpstr>
      <vt:lpstr>Pre-/post-processing and features extraction</vt:lpstr>
      <vt:lpstr>conclusion</vt:lpstr>
      <vt:lpstr>ANNEXES</vt:lpstr>
      <vt:lpstr>Présentation PowerPoint</vt:lpstr>
      <vt:lpstr>Présentation PowerPoint</vt:lpstr>
      <vt:lpstr>Présentation PowerPoint</vt:lpstr>
      <vt:lpstr>Installation EC2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Checklists</vt:lpstr>
      <vt:lpstr>Présentation de Spark  https://spark.apache.org/docs/latest/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Fruits! Le robot cueilleur intelligent</dc:title>
  <dc:creator>Anne-Sophie GIMENEZ</dc:creator>
  <cp:lastModifiedBy>Anne-Sophie GIMENEZ</cp:lastModifiedBy>
  <cp:revision>28</cp:revision>
  <dcterms:created xsi:type="dcterms:W3CDTF">2021-12-14T09:38:23Z</dcterms:created>
  <dcterms:modified xsi:type="dcterms:W3CDTF">2022-01-17T15:38:56Z</dcterms:modified>
</cp:coreProperties>
</file>